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84" r:id="rId5"/>
  </p:sldMasterIdLst>
  <p:notesMasterIdLst>
    <p:notesMasterId r:id="rId16"/>
  </p:notesMasterIdLst>
  <p:handoutMasterIdLst>
    <p:handoutMasterId r:id="rId17"/>
  </p:handoutMasterIdLst>
  <p:sldIdLst>
    <p:sldId id="1002" r:id="rId6"/>
    <p:sldId id="1125" r:id="rId7"/>
    <p:sldId id="1127" r:id="rId8"/>
    <p:sldId id="1124" r:id="rId9"/>
    <p:sldId id="256" r:id="rId10"/>
    <p:sldId id="1116" r:id="rId11"/>
    <p:sldId id="1123" r:id="rId12"/>
    <p:sldId id="1117" r:id="rId13"/>
    <p:sldId id="1120" r:id="rId14"/>
    <p:sldId id="1128" r:id="rId15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6" userDrawn="1">
          <p15:clr>
            <a:srgbClr val="A4A3A4"/>
          </p15:clr>
        </p15:guide>
        <p15:guide id="2" pos="1753" userDrawn="1">
          <p15:clr>
            <a:srgbClr val="A4A3A4"/>
          </p15:clr>
        </p15:guide>
        <p15:guide id="3" pos="46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bsecretaría de Hidrocarburos" initials="SSH" lastIdx="4" clrIdx="0"/>
  <p:cmAuthor id="7" name="Francisco Javier Pacheco Roman" initials="FJPR" lastIdx="29" clrIdx="7"/>
  <p:cmAuthor id="1" name="juan carlos quiroz" initials="jcq" lastIdx="10" clrIdx="1">
    <p:extLst/>
  </p:cmAuthor>
  <p:cmAuthor id="8" name="Dwight Daniel Dyer Leal" initials="DDDL" lastIdx="9" clrIdx="8"/>
  <p:cmAuthor id="2" name="Juan Carlos Quiroz Peñaloza" initials="JCQP" lastIdx="4" clrIdx="2"/>
  <p:cmAuthor id="3" name="CASH" initials="CASH" lastIdx="18" clrIdx="3"/>
  <p:cmAuthor id="10" name="Myriam Cisneros Molina" initials="MCM" lastIdx="5" clrIdx="10"/>
  <p:cmAuthor id="4" name="Arturo Albarran Cortes" initials="AAC" lastIdx="27" clrIdx="4"/>
  <p:cmAuthor id="11" name="DGNH" initials="DGNH" lastIdx="1" clrIdx="11">
    <p:extLst>
      <p:ext uri="{19B8F6BF-5375-455C-9EA6-DF929625EA0E}">
        <p15:presenceInfo xmlns:p15="http://schemas.microsoft.com/office/powerpoint/2012/main" userId="DGNH" providerId="None"/>
      </p:ext>
    </p:extLst>
  </p:cmAuthor>
  <p:cmAuthor id="5" name="Dwight Daniel Dyer Leal" initials="DD" lastIdx="6" clrIdx="5"/>
  <p:cmAuthor id="6" name="Carlos Armas Betanzos" initials="CAB" lastIdx="9" clrIdx="6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5B9BD5"/>
    <a:srgbClr val="C5450B"/>
    <a:srgbClr val="FF99FF"/>
    <a:srgbClr val="9E5ECE"/>
    <a:srgbClr val="E1EFD7"/>
    <a:srgbClr val="FFFFFF"/>
    <a:srgbClr val="C3DFB3"/>
    <a:srgbClr val="A7CF8D"/>
    <a:srgbClr val="5481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0994" autoAdjust="0"/>
  </p:normalViewPr>
  <p:slideViewPr>
    <p:cSldViewPr snapToGrid="0" snapToObjects="1">
      <p:cViewPr varScale="1">
        <p:scale>
          <a:sx n="104" d="100"/>
          <a:sy n="104" d="100"/>
        </p:scale>
        <p:origin x="870" y="108"/>
      </p:cViewPr>
      <p:guideLst>
        <p:guide orient="horz" pos="1366"/>
        <p:guide pos="1753"/>
        <p:guide pos="46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5" d="100"/>
          <a:sy n="65" d="100"/>
        </p:scale>
        <p:origin x="324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05F480-8F8C-467E-8418-2D3222D051B1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4DD8BB40-0A5F-4B98-A2F3-6B775118909C}">
      <dgm:prSet phldrT="[Texto]"/>
      <dgm:spPr>
        <a:solidFill>
          <a:srgbClr val="C00000"/>
        </a:solidFill>
      </dgm:spPr>
      <dgm:t>
        <a:bodyPr/>
        <a:lstStyle/>
        <a:p>
          <a:pPr algn="ctr"/>
          <a:r>
            <a:rPr lang="es-MX" dirty="0"/>
            <a:t>Autorizaciones</a:t>
          </a:r>
        </a:p>
        <a:p>
          <a:pPr algn="ctr"/>
          <a:r>
            <a:rPr lang="es-MX" dirty="0"/>
            <a:t>CNH</a:t>
          </a:r>
        </a:p>
      </dgm:t>
    </dgm:pt>
    <dgm:pt modelId="{C87560C7-68EC-4655-9427-60D5027BF2FC}" type="parTrans" cxnId="{90B26E22-4057-4A23-8565-5DC5434C7369}">
      <dgm:prSet/>
      <dgm:spPr/>
      <dgm:t>
        <a:bodyPr/>
        <a:lstStyle/>
        <a:p>
          <a:pPr algn="ctr"/>
          <a:endParaRPr lang="es-MX"/>
        </a:p>
      </dgm:t>
    </dgm:pt>
    <dgm:pt modelId="{57BB6386-A6DE-45BC-997C-CE00159D4D71}" type="sibTrans" cxnId="{90B26E22-4057-4A23-8565-5DC5434C7369}">
      <dgm:prSet/>
      <dgm:spPr/>
      <dgm:t>
        <a:bodyPr/>
        <a:lstStyle/>
        <a:p>
          <a:pPr algn="ctr"/>
          <a:endParaRPr lang="es-MX"/>
        </a:p>
      </dgm:t>
    </dgm:pt>
    <dgm:pt modelId="{8FE1BE9F-76ED-4345-973C-2B72047DD90A}">
      <dgm:prSet phldrT="[Texto]"/>
      <dgm:spPr>
        <a:solidFill>
          <a:schemeClr val="accent2"/>
        </a:solidFill>
      </dgm:spPr>
      <dgm:t>
        <a:bodyPr/>
        <a:lstStyle/>
        <a:p>
          <a:pPr algn="ctr"/>
          <a:r>
            <a:rPr lang="es-MX" dirty="0"/>
            <a:t>Permisos</a:t>
          </a:r>
        </a:p>
        <a:p>
          <a:pPr algn="ctr"/>
          <a:r>
            <a:rPr lang="es-MX" dirty="0"/>
            <a:t>SENER/CRE</a:t>
          </a:r>
        </a:p>
      </dgm:t>
    </dgm:pt>
    <dgm:pt modelId="{B64C6554-4930-4C78-A9B7-500659BDA5AA}" type="parTrans" cxnId="{6637D60D-3E8E-4EAF-ABB4-30F53D3D4F21}">
      <dgm:prSet/>
      <dgm:spPr/>
      <dgm:t>
        <a:bodyPr/>
        <a:lstStyle/>
        <a:p>
          <a:pPr algn="ctr"/>
          <a:endParaRPr lang="es-MX"/>
        </a:p>
      </dgm:t>
    </dgm:pt>
    <dgm:pt modelId="{145D1B44-8C11-4C16-97EF-08DBE7DB92AA}" type="sibTrans" cxnId="{6637D60D-3E8E-4EAF-ABB4-30F53D3D4F21}">
      <dgm:prSet/>
      <dgm:spPr/>
      <dgm:t>
        <a:bodyPr/>
        <a:lstStyle/>
        <a:p>
          <a:pPr algn="ctr"/>
          <a:endParaRPr lang="es-MX"/>
        </a:p>
      </dgm:t>
    </dgm:pt>
    <dgm:pt modelId="{FA37051A-2003-4F06-A2E5-D0E9FD5BA21C}">
      <dgm:prSet phldrT="[Texto]"/>
      <dgm:spPr/>
      <dgm:t>
        <a:bodyPr/>
        <a:lstStyle/>
        <a:p>
          <a:pPr algn="ctr"/>
          <a:r>
            <a:rPr lang="es-MX" dirty="0"/>
            <a:t>Asignaciones</a:t>
          </a:r>
        </a:p>
        <a:p>
          <a:pPr algn="ctr"/>
          <a:r>
            <a:rPr lang="es-MX" dirty="0"/>
            <a:t>SENER</a:t>
          </a:r>
        </a:p>
      </dgm:t>
    </dgm:pt>
    <dgm:pt modelId="{B1C59F58-5F49-4D9A-BEE0-9C5AA775B391}" type="parTrans" cxnId="{FF49A16B-1BF9-4DA9-B124-542E9DDFAD54}">
      <dgm:prSet/>
      <dgm:spPr/>
      <dgm:t>
        <a:bodyPr/>
        <a:lstStyle/>
        <a:p>
          <a:pPr algn="ctr"/>
          <a:endParaRPr lang="es-MX"/>
        </a:p>
      </dgm:t>
    </dgm:pt>
    <dgm:pt modelId="{712E8153-0A0A-4034-B593-14B261D71EE5}" type="sibTrans" cxnId="{FF49A16B-1BF9-4DA9-B124-542E9DDFAD54}">
      <dgm:prSet/>
      <dgm:spPr/>
      <dgm:t>
        <a:bodyPr/>
        <a:lstStyle/>
        <a:p>
          <a:pPr algn="ctr"/>
          <a:endParaRPr lang="es-MX"/>
        </a:p>
      </dgm:t>
    </dgm:pt>
    <dgm:pt modelId="{654A3BA6-1561-48DC-A3CE-DDCA7F3F102C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es-MX" dirty="0"/>
            <a:t>Contratos</a:t>
          </a:r>
        </a:p>
        <a:p>
          <a:pPr algn="ctr"/>
          <a:r>
            <a:rPr lang="es-MX" dirty="0"/>
            <a:t>CNH</a:t>
          </a:r>
        </a:p>
      </dgm:t>
    </dgm:pt>
    <dgm:pt modelId="{6640D730-D470-45C5-BBAB-EC04E3AF2EC7}" type="parTrans" cxnId="{86D34498-5355-4E54-A52E-A33787EB2B68}">
      <dgm:prSet/>
      <dgm:spPr/>
      <dgm:t>
        <a:bodyPr/>
        <a:lstStyle/>
        <a:p>
          <a:pPr algn="ctr"/>
          <a:endParaRPr lang="es-MX"/>
        </a:p>
      </dgm:t>
    </dgm:pt>
    <dgm:pt modelId="{976F7A45-B4CD-4AB4-B40F-5632FB7C3B96}" type="sibTrans" cxnId="{86D34498-5355-4E54-A52E-A33787EB2B68}">
      <dgm:prSet/>
      <dgm:spPr/>
      <dgm:t>
        <a:bodyPr/>
        <a:lstStyle/>
        <a:p>
          <a:pPr algn="ctr"/>
          <a:endParaRPr lang="es-MX"/>
        </a:p>
      </dgm:t>
    </dgm:pt>
    <dgm:pt modelId="{C8066F1C-C144-497E-9DF8-10FB00E8BDCF}">
      <dgm:prSet/>
      <dgm:spPr/>
      <dgm:t>
        <a:bodyPr/>
        <a:lstStyle/>
        <a:p>
          <a:pPr algn="ctr"/>
          <a:endParaRPr lang="es-MX"/>
        </a:p>
      </dgm:t>
    </dgm:pt>
    <dgm:pt modelId="{D3582CE8-A2D1-4A6F-94DE-F5CB85569E84}" type="parTrans" cxnId="{79C40688-D502-4ED7-A1BB-B27852C166EF}">
      <dgm:prSet/>
      <dgm:spPr/>
      <dgm:t>
        <a:bodyPr/>
        <a:lstStyle/>
        <a:p>
          <a:pPr algn="ctr"/>
          <a:endParaRPr lang="es-MX"/>
        </a:p>
      </dgm:t>
    </dgm:pt>
    <dgm:pt modelId="{4FF28DEE-624D-4CF3-97F8-2E2CC56F471E}" type="sibTrans" cxnId="{79C40688-D502-4ED7-A1BB-B27852C166EF}">
      <dgm:prSet/>
      <dgm:spPr/>
      <dgm:t>
        <a:bodyPr/>
        <a:lstStyle/>
        <a:p>
          <a:pPr algn="ctr"/>
          <a:endParaRPr lang="es-MX"/>
        </a:p>
      </dgm:t>
    </dgm:pt>
    <dgm:pt modelId="{E921210B-F418-4799-9BB4-B70AAE7A9B1D}" type="pres">
      <dgm:prSet presAssocID="{F005F480-8F8C-467E-8418-2D3222D051B1}" presName="matrix" presStyleCnt="0">
        <dgm:presLayoutVars>
          <dgm:chMax val="1"/>
          <dgm:dir/>
          <dgm:resizeHandles val="exact"/>
        </dgm:presLayoutVars>
      </dgm:prSet>
      <dgm:spPr/>
    </dgm:pt>
    <dgm:pt modelId="{F02D348E-E15F-4691-A183-98B69CD3E5A6}" type="pres">
      <dgm:prSet presAssocID="{F005F480-8F8C-467E-8418-2D3222D051B1}" presName="diamond" presStyleLbl="bgShp" presStyleIdx="0" presStyleCnt="1" custFlipVert="1" custScaleX="9082" custScaleY="12102" custLinFactNeighborX="0" custLinFactNeighborY="29789"/>
      <dgm:spPr>
        <a:solidFill>
          <a:schemeClr val="bg1"/>
        </a:solidFill>
      </dgm:spPr>
    </dgm:pt>
    <dgm:pt modelId="{4A40AB9D-8F5C-4746-B75F-4C68ECA5B5AC}" type="pres">
      <dgm:prSet presAssocID="{F005F480-8F8C-467E-8418-2D3222D051B1}" presName="quad1" presStyleLbl="node1" presStyleIdx="0" presStyleCnt="4" custLinFactX="-54480" custLinFactNeighborX="-100000" custLinFactNeighborY="39588">
        <dgm:presLayoutVars>
          <dgm:chMax val="0"/>
          <dgm:chPref val="0"/>
          <dgm:bulletEnabled val="1"/>
        </dgm:presLayoutVars>
      </dgm:prSet>
      <dgm:spPr/>
    </dgm:pt>
    <dgm:pt modelId="{4815502C-1343-4D90-87FD-AE0B9AC0C177}" type="pres">
      <dgm:prSet presAssocID="{F005F480-8F8C-467E-8418-2D3222D051B1}" presName="quad2" presStyleLbl="node1" presStyleIdx="1" presStyleCnt="4" custLinFactX="52764" custLinFactNeighborX="100000" custLinFactNeighborY="41708">
        <dgm:presLayoutVars>
          <dgm:chMax val="0"/>
          <dgm:chPref val="0"/>
          <dgm:bulletEnabled val="1"/>
        </dgm:presLayoutVars>
      </dgm:prSet>
      <dgm:spPr/>
    </dgm:pt>
    <dgm:pt modelId="{8E26C786-88C1-4AD9-9656-83F0672BA343}" type="pres">
      <dgm:prSet presAssocID="{F005F480-8F8C-467E-8418-2D3222D051B1}" presName="quad3" presStyleLbl="node1" presStyleIdx="2" presStyleCnt="4" custLinFactNeighborX="-15830" custLinFactNeighborY="-66135">
        <dgm:presLayoutVars>
          <dgm:chMax val="0"/>
          <dgm:chPref val="0"/>
          <dgm:bulletEnabled val="1"/>
        </dgm:presLayoutVars>
      </dgm:prSet>
      <dgm:spPr/>
    </dgm:pt>
    <dgm:pt modelId="{9C8DA6A5-EE5D-4187-A4CF-1FAEF12A18FD}" type="pres">
      <dgm:prSet presAssocID="{F005F480-8F8C-467E-8418-2D3222D051B1}" presName="quad4" presStyleLbl="node1" presStyleIdx="3" presStyleCnt="4" custScaleX="99462" custLinFactNeighborX="14909" custLinFactNeighborY="-65984">
        <dgm:presLayoutVars>
          <dgm:chMax val="0"/>
          <dgm:chPref val="0"/>
          <dgm:bulletEnabled val="1"/>
        </dgm:presLayoutVars>
      </dgm:prSet>
      <dgm:spPr/>
    </dgm:pt>
  </dgm:ptLst>
  <dgm:cxnLst>
    <dgm:cxn modelId="{6028A60D-C43A-4A74-A651-E5CF7D787A94}" type="presOf" srcId="{F005F480-8F8C-467E-8418-2D3222D051B1}" destId="{E921210B-F418-4799-9BB4-B70AAE7A9B1D}" srcOrd="0" destOrd="0" presId="urn:microsoft.com/office/officeart/2005/8/layout/matrix3"/>
    <dgm:cxn modelId="{6637D60D-3E8E-4EAF-ABB4-30F53D3D4F21}" srcId="{F005F480-8F8C-467E-8418-2D3222D051B1}" destId="{8FE1BE9F-76ED-4345-973C-2B72047DD90A}" srcOrd="1" destOrd="0" parTransId="{B64C6554-4930-4C78-A9B7-500659BDA5AA}" sibTransId="{145D1B44-8C11-4C16-97EF-08DBE7DB92AA}"/>
    <dgm:cxn modelId="{90B26E22-4057-4A23-8565-5DC5434C7369}" srcId="{F005F480-8F8C-467E-8418-2D3222D051B1}" destId="{4DD8BB40-0A5F-4B98-A2F3-6B775118909C}" srcOrd="0" destOrd="0" parTransId="{C87560C7-68EC-4655-9427-60D5027BF2FC}" sibTransId="{57BB6386-A6DE-45BC-997C-CE00159D4D71}"/>
    <dgm:cxn modelId="{60E97A2C-3191-48F3-B4B3-589D4B191484}" type="presOf" srcId="{8FE1BE9F-76ED-4345-973C-2B72047DD90A}" destId="{4815502C-1343-4D90-87FD-AE0B9AC0C177}" srcOrd="0" destOrd="0" presId="urn:microsoft.com/office/officeart/2005/8/layout/matrix3"/>
    <dgm:cxn modelId="{FF49A16B-1BF9-4DA9-B124-542E9DDFAD54}" srcId="{F005F480-8F8C-467E-8418-2D3222D051B1}" destId="{FA37051A-2003-4F06-A2E5-D0E9FD5BA21C}" srcOrd="2" destOrd="0" parTransId="{B1C59F58-5F49-4D9A-BEE0-9C5AA775B391}" sibTransId="{712E8153-0A0A-4034-B593-14B261D71EE5}"/>
    <dgm:cxn modelId="{82546287-8A19-4870-8D29-4989AC758806}" type="presOf" srcId="{654A3BA6-1561-48DC-A3CE-DDCA7F3F102C}" destId="{9C8DA6A5-EE5D-4187-A4CF-1FAEF12A18FD}" srcOrd="0" destOrd="0" presId="urn:microsoft.com/office/officeart/2005/8/layout/matrix3"/>
    <dgm:cxn modelId="{79C40688-D502-4ED7-A1BB-B27852C166EF}" srcId="{F005F480-8F8C-467E-8418-2D3222D051B1}" destId="{C8066F1C-C144-497E-9DF8-10FB00E8BDCF}" srcOrd="4" destOrd="0" parTransId="{D3582CE8-A2D1-4A6F-94DE-F5CB85569E84}" sibTransId="{4FF28DEE-624D-4CF3-97F8-2E2CC56F471E}"/>
    <dgm:cxn modelId="{14247C8F-30FB-4CE1-AA65-73A4DD0F150F}" type="presOf" srcId="{FA37051A-2003-4F06-A2E5-D0E9FD5BA21C}" destId="{8E26C786-88C1-4AD9-9656-83F0672BA343}" srcOrd="0" destOrd="0" presId="urn:microsoft.com/office/officeart/2005/8/layout/matrix3"/>
    <dgm:cxn modelId="{86D34498-5355-4E54-A52E-A33787EB2B68}" srcId="{F005F480-8F8C-467E-8418-2D3222D051B1}" destId="{654A3BA6-1561-48DC-A3CE-DDCA7F3F102C}" srcOrd="3" destOrd="0" parTransId="{6640D730-D470-45C5-BBAB-EC04E3AF2EC7}" sibTransId="{976F7A45-B4CD-4AB4-B40F-5632FB7C3B96}"/>
    <dgm:cxn modelId="{83FB91FA-2F0C-4970-8A61-8132D4CF25FE}" type="presOf" srcId="{4DD8BB40-0A5F-4B98-A2F3-6B775118909C}" destId="{4A40AB9D-8F5C-4746-B75F-4C68ECA5B5AC}" srcOrd="0" destOrd="0" presId="urn:microsoft.com/office/officeart/2005/8/layout/matrix3"/>
    <dgm:cxn modelId="{70FA72E6-DE81-4D22-AFBE-EFDFC01FEA94}" type="presParOf" srcId="{E921210B-F418-4799-9BB4-B70AAE7A9B1D}" destId="{F02D348E-E15F-4691-A183-98B69CD3E5A6}" srcOrd="0" destOrd="0" presId="urn:microsoft.com/office/officeart/2005/8/layout/matrix3"/>
    <dgm:cxn modelId="{961A1DC3-D0EC-4EFA-861A-5AFB29F29386}" type="presParOf" srcId="{E921210B-F418-4799-9BB4-B70AAE7A9B1D}" destId="{4A40AB9D-8F5C-4746-B75F-4C68ECA5B5AC}" srcOrd="1" destOrd="0" presId="urn:microsoft.com/office/officeart/2005/8/layout/matrix3"/>
    <dgm:cxn modelId="{26C6646C-E3D2-4B4C-B0E1-5A1043D8D2DA}" type="presParOf" srcId="{E921210B-F418-4799-9BB4-B70AAE7A9B1D}" destId="{4815502C-1343-4D90-87FD-AE0B9AC0C177}" srcOrd="2" destOrd="0" presId="urn:microsoft.com/office/officeart/2005/8/layout/matrix3"/>
    <dgm:cxn modelId="{C838C052-AC5B-4957-83C7-FAE97FD8C6EF}" type="presParOf" srcId="{E921210B-F418-4799-9BB4-B70AAE7A9B1D}" destId="{8E26C786-88C1-4AD9-9656-83F0672BA343}" srcOrd="3" destOrd="0" presId="urn:microsoft.com/office/officeart/2005/8/layout/matrix3"/>
    <dgm:cxn modelId="{C555B0EF-D6A3-4D86-B79E-DDF940EDD519}" type="presParOf" srcId="{E921210B-F418-4799-9BB4-B70AAE7A9B1D}" destId="{9C8DA6A5-EE5D-4187-A4CF-1FAEF12A18F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0DD323-24FD-4869-9EBC-CE13B23A918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0EC95626-D081-4635-84F2-95D7F52C8D46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PND</a:t>
          </a:r>
        </a:p>
      </dgm:t>
    </dgm:pt>
    <dgm:pt modelId="{04518627-4B30-4D83-B141-C02D96044E9F}" type="parTrans" cxnId="{A4AB241C-2BAE-405D-B624-FE0AF8048E86}">
      <dgm:prSet/>
      <dgm:spPr/>
      <dgm:t>
        <a:bodyPr/>
        <a:lstStyle/>
        <a:p>
          <a:endParaRPr lang="es-MX"/>
        </a:p>
      </dgm:t>
    </dgm:pt>
    <dgm:pt modelId="{D46BE0CB-C148-482C-9A83-AA668B3F6C14}" type="sibTrans" cxnId="{A4AB241C-2BAE-405D-B624-FE0AF8048E86}">
      <dgm:prSet/>
      <dgm:spPr/>
      <dgm:t>
        <a:bodyPr/>
        <a:lstStyle/>
        <a:p>
          <a:endParaRPr lang="es-MX"/>
        </a:p>
      </dgm:t>
    </dgm:pt>
    <dgm:pt modelId="{E5BF85F4-9BD8-472E-830D-A6E403E5168F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PROSENER</a:t>
          </a:r>
        </a:p>
      </dgm:t>
    </dgm:pt>
    <dgm:pt modelId="{D75D4DD1-C1A0-431A-A698-75527D4566B2}" type="parTrans" cxnId="{8F77DE1E-A1AA-4935-9EBD-712125B485A0}">
      <dgm:prSet/>
      <dgm:spPr/>
      <dgm:t>
        <a:bodyPr/>
        <a:lstStyle/>
        <a:p>
          <a:endParaRPr lang="es-MX"/>
        </a:p>
      </dgm:t>
    </dgm:pt>
    <dgm:pt modelId="{66B5AE61-7F8F-4BE7-B35D-7EC1316A6B9C}" type="sibTrans" cxnId="{8F77DE1E-A1AA-4935-9EBD-712125B485A0}">
      <dgm:prSet/>
      <dgm:spPr/>
      <dgm:t>
        <a:bodyPr/>
        <a:lstStyle/>
        <a:p>
          <a:endParaRPr lang="es-MX"/>
        </a:p>
      </dgm:t>
    </dgm:pt>
    <dgm:pt modelId="{08C833EC-FE6B-4585-A723-03F100BE544E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PNI</a:t>
          </a:r>
        </a:p>
      </dgm:t>
    </dgm:pt>
    <dgm:pt modelId="{769221B7-6E2B-47DE-8886-D48FBF3A80CD}" type="parTrans" cxnId="{3B4F7812-B167-4C11-94F7-EB6542AD07B6}">
      <dgm:prSet/>
      <dgm:spPr/>
      <dgm:t>
        <a:bodyPr/>
        <a:lstStyle/>
        <a:p>
          <a:endParaRPr lang="es-MX"/>
        </a:p>
      </dgm:t>
    </dgm:pt>
    <dgm:pt modelId="{1888EFC3-9526-4A8C-A40F-58F308522B71}" type="sibTrans" cxnId="{3B4F7812-B167-4C11-94F7-EB6542AD07B6}">
      <dgm:prSet/>
      <dgm:spPr/>
      <dgm:t>
        <a:bodyPr/>
        <a:lstStyle/>
        <a:p>
          <a:endParaRPr lang="es-MX"/>
        </a:p>
      </dgm:t>
    </dgm:pt>
    <dgm:pt modelId="{7DE56BF1-4F37-4D35-8413-78BAC92EF2F0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Planes Quinquenales</a:t>
          </a:r>
        </a:p>
      </dgm:t>
    </dgm:pt>
    <dgm:pt modelId="{1B939EF1-3414-44DA-98D7-0775515F72A9}" type="parTrans" cxnId="{9F3B930A-FF3C-4323-936D-BEBD652638F0}">
      <dgm:prSet/>
      <dgm:spPr/>
      <dgm:t>
        <a:bodyPr/>
        <a:lstStyle/>
        <a:p>
          <a:endParaRPr lang="es-MX"/>
        </a:p>
      </dgm:t>
    </dgm:pt>
    <dgm:pt modelId="{19DEF548-42A6-4C8B-B6DD-AB905E56B074}" type="sibTrans" cxnId="{9F3B930A-FF3C-4323-936D-BEBD652638F0}">
      <dgm:prSet/>
      <dgm:spPr/>
      <dgm:t>
        <a:bodyPr/>
        <a:lstStyle/>
        <a:p>
          <a:endParaRPr lang="es-MX"/>
        </a:p>
      </dgm:t>
    </dgm:pt>
    <dgm:pt modelId="{546C3D54-909E-407E-8084-B9B474FD8AC8}">
      <dgm:prSet phldrT="[Texto]"/>
      <dgm:spPr/>
      <dgm:t>
        <a:bodyPr/>
        <a:lstStyle/>
        <a:p>
          <a:r>
            <a:rPr lang="es-MX" dirty="0">
              <a:solidFill>
                <a:schemeClr val="tx1"/>
              </a:solidFill>
            </a:rPr>
            <a:t>Prospectivas</a:t>
          </a:r>
        </a:p>
      </dgm:t>
    </dgm:pt>
    <dgm:pt modelId="{A17D519C-F35D-4B2E-88BC-5204A97EDF40}" type="parTrans" cxnId="{D6AC5DAB-BDA4-4BCE-821D-F27204F58F91}">
      <dgm:prSet/>
      <dgm:spPr/>
      <dgm:t>
        <a:bodyPr/>
        <a:lstStyle/>
        <a:p>
          <a:endParaRPr lang="es-MX"/>
        </a:p>
      </dgm:t>
    </dgm:pt>
    <dgm:pt modelId="{B3D12F7C-D9C2-472F-8F81-E9A0A6EFBEA1}" type="sibTrans" cxnId="{D6AC5DAB-BDA4-4BCE-821D-F27204F58F91}">
      <dgm:prSet/>
      <dgm:spPr/>
      <dgm:t>
        <a:bodyPr/>
        <a:lstStyle/>
        <a:p>
          <a:endParaRPr lang="es-MX"/>
        </a:p>
      </dgm:t>
    </dgm:pt>
    <dgm:pt modelId="{AB729373-3F2F-4B18-A944-18F7561C9EB1}" type="pres">
      <dgm:prSet presAssocID="{5B0DD323-24FD-4869-9EBC-CE13B23A9180}" presName="diagram" presStyleCnt="0">
        <dgm:presLayoutVars>
          <dgm:dir/>
          <dgm:resizeHandles val="exact"/>
        </dgm:presLayoutVars>
      </dgm:prSet>
      <dgm:spPr/>
    </dgm:pt>
    <dgm:pt modelId="{93020CFB-7BBA-47A8-A2AB-F16CAD0FA629}" type="pres">
      <dgm:prSet presAssocID="{0EC95626-D081-4635-84F2-95D7F52C8D46}" presName="node" presStyleLbl="node1" presStyleIdx="0" presStyleCnt="5">
        <dgm:presLayoutVars>
          <dgm:bulletEnabled val="1"/>
        </dgm:presLayoutVars>
      </dgm:prSet>
      <dgm:spPr>
        <a:prstGeom prst="round2DiagRect">
          <a:avLst/>
        </a:prstGeom>
      </dgm:spPr>
    </dgm:pt>
    <dgm:pt modelId="{1BCAB4E3-83AA-4AA3-B457-647B12F6192C}" type="pres">
      <dgm:prSet presAssocID="{D46BE0CB-C148-482C-9A83-AA668B3F6C14}" presName="sibTrans" presStyleCnt="0"/>
      <dgm:spPr/>
    </dgm:pt>
    <dgm:pt modelId="{F32FDD13-7433-4356-87EC-45065FE37F35}" type="pres">
      <dgm:prSet presAssocID="{E5BF85F4-9BD8-472E-830D-A6E403E5168F}" presName="node" presStyleLbl="node1" presStyleIdx="1" presStyleCnt="5">
        <dgm:presLayoutVars>
          <dgm:bulletEnabled val="1"/>
        </dgm:presLayoutVars>
      </dgm:prSet>
      <dgm:spPr>
        <a:prstGeom prst="round2DiagRect">
          <a:avLst/>
        </a:prstGeom>
      </dgm:spPr>
    </dgm:pt>
    <dgm:pt modelId="{DD1CC1D1-BBD2-438A-8D4E-8B2B1751C358}" type="pres">
      <dgm:prSet presAssocID="{66B5AE61-7F8F-4BE7-B35D-7EC1316A6B9C}" presName="sibTrans" presStyleCnt="0"/>
      <dgm:spPr/>
    </dgm:pt>
    <dgm:pt modelId="{BD2484F5-7A4B-4753-B853-4FDEB6BB85DE}" type="pres">
      <dgm:prSet presAssocID="{08C833EC-FE6B-4585-A723-03F100BE544E}" presName="node" presStyleLbl="node1" presStyleIdx="2" presStyleCnt="5">
        <dgm:presLayoutVars>
          <dgm:bulletEnabled val="1"/>
        </dgm:presLayoutVars>
      </dgm:prSet>
      <dgm:spPr>
        <a:prstGeom prst="round2DiagRect">
          <a:avLst/>
        </a:prstGeom>
      </dgm:spPr>
    </dgm:pt>
    <dgm:pt modelId="{4427C9D9-D2A4-4069-B907-5B6DE1C895CF}" type="pres">
      <dgm:prSet presAssocID="{1888EFC3-9526-4A8C-A40F-58F308522B71}" presName="sibTrans" presStyleCnt="0"/>
      <dgm:spPr/>
    </dgm:pt>
    <dgm:pt modelId="{1E858428-A0D1-4A85-87EC-5B8AC5A71574}" type="pres">
      <dgm:prSet presAssocID="{7DE56BF1-4F37-4D35-8413-78BAC92EF2F0}" presName="node" presStyleLbl="node1" presStyleIdx="3" presStyleCnt="5">
        <dgm:presLayoutVars>
          <dgm:bulletEnabled val="1"/>
        </dgm:presLayoutVars>
      </dgm:prSet>
      <dgm:spPr>
        <a:prstGeom prst="round2DiagRect">
          <a:avLst/>
        </a:prstGeom>
      </dgm:spPr>
    </dgm:pt>
    <dgm:pt modelId="{1460F831-989B-436E-9604-555885C5AF32}" type="pres">
      <dgm:prSet presAssocID="{19DEF548-42A6-4C8B-B6DD-AB905E56B074}" presName="sibTrans" presStyleCnt="0"/>
      <dgm:spPr/>
    </dgm:pt>
    <dgm:pt modelId="{48383869-0588-4700-BE38-51D11F196C38}" type="pres">
      <dgm:prSet presAssocID="{546C3D54-909E-407E-8084-B9B474FD8AC8}" presName="node" presStyleLbl="node1" presStyleIdx="4" presStyleCnt="5">
        <dgm:presLayoutVars>
          <dgm:bulletEnabled val="1"/>
        </dgm:presLayoutVars>
      </dgm:prSet>
      <dgm:spPr>
        <a:prstGeom prst="round2DiagRect">
          <a:avLst/>
        </a:prstGeom>
      </dgm:spPr>
    </dgm:pt>
  </dgm:ptLst>
  <dgm:cxnLst>
    <dgm:cxn modelId="{15018603-C6B0-4BD7-8AE7-BD2FF7155AC7}" type="presOf" srcId="{08C833EC-FE6B-4585-A723-03F100BE544E}" destId="{BD2484F5-7A4B-4753-B853-4FDEB6BB85DE}" srcOrd="0" destOrd="0" presId="urn:microsoft.com/office/officeart/2005/8/layout/default"/>
    <dgm:cxn modelId="{9F3B930A-FF3C-4323-936D-BEBD652638F0}" srcId="{5B0DD323-24FD-4869-9EBC-CE13B23A9180}" destId="{7DE56BF1-4F37-4D35-8413-78BAC92EF2F0}" srcOrd="3" destOrd="0" parTransId="{1B939EF1-3414-44DA-98D7-0775515F72A9}" sibTransId="{19DEF548-42A6-4C8B-B6DD-AB905E56B074}"/>
    <dgm:cxn modelId="{3B4F7812-B167-4C11-94F7-EB6542AD07B6}" srcId="{5B0DD323-24FD-4869-9EBC-CE13B23A9180}" destId="{08C833EC-FE6B-4585-A723-03F100BE544E}" srcOrd="2" destOrd="0" parTransId="{769221B7-6E2B-47DE-8886-D48FBF3A80CD}" sibTransId="{1888EFC3-9526-4A8C-A40F-58F308522B71}"/>
    <dgm:cxn modelId="{A4AB241C-2BAE-405D-B624-FE0AF8048E86}" srcId="{5B0DD323-24FD-4869-9EBC-CE13B23A9180}" destId="{0EC95626-D081-4635-84F2-95D7F52C8D46}" srcOrd="0" destOrd="0" parTransId="{04518627-4B30-4D83-B141-C02D96044E9F}" sibTransId="{D46BE0CB-C148-482C-9A83-AA668B3F6C14}"/>
    <dgm:cxn modelId="{8F77DE1E-A1AA-4935-9EBD-712125B485A0}" srcId="{5B0DD323-24FD-4869-9EBC-CE13B23A9180}" destId="{E5BF85F4-9BD8-472E-830D-A6E403E5168F}" srcOrd="1" destOrd="0" parTransId="{D75D4DD1-C1A0-431A-A698-75527D4566B2}" sibTransId="{66B5AE61-7F8F-4BE7-B35D-7EC1316A6B9C}"/>
    <dgm:cxn modelId="{DC831D20-A1DC-4B95-B63D-BF08E47F022E}" type="presOf" srcId="{E5BF85F4-9BD8-472E-830D-A6E403E5168F}" destId="{F32FDD13-7433-4356-87EC-45065FE37F35}" srcOrd="0" destOrd="0" presId="urn:microsoft.com/office/officeart/2005/8/layout/default"/>
    <dgm:cxn modelId="{CA97382B-EC74-49A7-8ECD-E6CDA4F187EA}" type="presOf" srcId="{5B0DD323-24FD-4869-9EBC-CE13B23A9180}" destId="{AB729373-3F2F-4B18-A944-18F7561C9EB1}" srcOrd="0" destOrd="0" presId="urn:microsoft.com/office/officeart/2005/8/layout/default"/>
    <dgm:cxn modelId="{090E8F75-2BFD-49E1-AABF-394DC98A42A8}" type="presOf" srcId="{7DE56BF1-4F37-4D35-8413-78BAC92EF2F0}" destId="{1E858428-A0D1-4A85-87EC-5B8AC5A71574}" srcOrd="0" destOrd="0" presId="urn:microsoft.com/office/officeart/2005/8/layout/default"/>
    <dgm:cxn modelId="{12839FA4-C41F-4D23-B13B-2311CDF0189B}" type="presOf" srcId="{0EC95626-D081-4635-84F2-95D7F52C8D46}" destId="{93020CFB-7BBA-47A8-A2AB-F16CAD0FA629}" srcOrd="0" destOrd="0" presId="urn:microsoft.com/office/officeart/2005/8/layout/default"/>
    <dgm:cxn modelId="{D6AC5DAB-BDA4-4BCE-821D-F27204F58F91}" srcId="{5B0DD323-24FD-4869-9EBC-CE13B23A9180}" destId="{546C3D54-909E-407E-8084-B9B474FD8AC8}" srcOrd="4" destOrd="0" parTransId="{A17D519C-F35D-4B2E-88BC-5204A97EDF40}" sibTransId="{B3D12F7C-D9C2-472F-8F81-E9A0A6EFBEA1}"/>
    <dgm:cxn modelId="{730D44E4-E765-498A-9FAB-BE33143A9880}" type="presOf" srcId="{546C3D54-909E-407E-8084-B9B474FD8AC8}" destId="{48383869-0588-4700-BE38-51D11F196C38}" srcOrd="0" destOrd="0" presId="urn:microsoft.com/office/officeart/2005/8/layout/default"/>
    <dgm:cxn modelId="{B52E33A9-910C-4D95-9BB1-B8CA105E11F0}" type="presParOf" srcId="{AB729373-3F2F-4B18-A944-18F7561C9EB1}" destId="{93020CFB-7BBA-47A8-A2AB-F16CAD0FA629}" srcOrd="0" destOrd="0" presId="urn:microsoft.com/office/officeart/2005/8/layout/default"/>
    <dgm:cxn modelId="{ACEE0262-1C96-4483-B68D-2271B12132AA}" type="presParOf" srcId="{AB729373-3F2F-4B18-A944-18F7561C9EB1}" destId="{1BCAB4E3-83AA-4AA3-B457-647B12F6192C}" srcOrd="1" destOrd="0" presId="urn:microsoft.com/office/officeart/2005/8/layout/default"/>
    <dgm:cxn modelId="{41F0F535-A2FC-433E-82F6-C774F112F598}" type="presParOf" srcId="{AB729373-3F2F-4B18-A944-18F7561C9EB1}" destId="{F32FDD13-7433-4356-87EC-45065FE37F35}" srcOrd="2" destOrd="0" presId="urn:microsoft.com/office/officeart/2005/8/layout/default"/>
    <dgm:cxn modelId="{84E98904-7499-4486-AA26-7EE86BA0DC15}" type="presParOf" srcId="{AB729373-3F2F-4B18-A944-18F7561C9EB1}" destId="{DD1CC1D1-BBD2-438A-8D4E-8B2B1751C358}" srcOrd="3" destOrd="0" presId="urn:microsoft.com/office/officeart/2005/8/layout/default"/>
    <dgm:cxn modelId="{2C8806F2-8B28-4E2C-8172-94943115B6AC}" type="presParOf" srcId="{AB729373-3F2F-4B18-A944-18F7561C9EB1}" destId="{BD2484F5-7A4B-4753-B853-4FDEB6BB85DE}" srcOrd="4" destOrd="0" presId="urn:microsoft.com/office/officeart/2005/8/layout/default"/>
    <dgm:cxn modelId="{2285AAC6-5EC8-44B4-BCA3-2159563B5BEB}" type="presParOf" srcId="{AB729373-3F2F-4B18-A944-18F7561C9EB1}" destId="{4427C9D9-D2A4-4069-B907-5B6DE1C895CF}" srcOrd="5" destOrd="0" presId="urn:microsoft.com/office/officeart/2005/8/layout/default"/>
    <dgm:cxn modelId="{23110A3C-04A2-42D9-8D8C-A74C640DC5CE}" type="presParOf" srcId="{AB729373-3F2F-4B18-A944-18F7561C9EB1}" destId="{1E858428-A0D1-4A85-87EC-5B8AC5A71574}" srcOrd="6" destOrd="0" presId="urn:microsoft.com/office/officeart/2005/8/layout/default"/>
    <dgm:cxn modelId="{CC27E8C8-BA49-45A9-9598-61D977FBB5F2}" type="presParOf" srcId="{AB729373-3F2F-4B18-A944-18F7561C9EB1}" destId="{1460F831-989B-436E-9604-555885C5AF32}" srcOrd="7" destOrd="0" presId="urn:microsoft.com/office/officeart/2005/8/layout/default"/>
    <dgm:cxn modelId="{D2E77697-D4F7-4AAB-A202-8F6BD3D8D119}" type="presParOf" srcId="{AB729373-3F2F-4B18-A944-18F7561C9EB1}" destId="{48383869-0588-4700-BE38-51D11F196C3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D348E-E15F-4691-A183-98B69CD3E5A6}">
      <dsp:nvSpPr>
        <dsp:cNvPr id="0" name=""/>
        <dsp:cNvSpPr/>
      </dsp:nvSpPr>
      <dsp:spPr>
        <a:xfrm flipV="1">
          <a:off x="4993771" y="3749604"/>
          <a:ext cx="461823" cy="615391"/>
        </a:xfrm>
        <a:prstGeom prst="diamond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40AB9D-8F5C-4746-B75F-4C68ECA5B5AC}">
      <dsp:nvSpPr>
        <dsp:cNvPr id="0" name=""/>
        <dsp:cNvSpPr/>
      </dsp:nvSpPr>
      <dsp:spPr>
        <a:xfrm>
          <a:off x="101650" y="1268173"/>
          <a:ext cx="1983164" cy="1983164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Autorizaciones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CNH</a:t>
          </a:r>
        </a:p>
      </dsp:txBody>
      <dsp:txXfrm>
        <a:off x="198460" y="1364983"/>
        <a:ext cx="1789544" cy="1789544"/>
      </dsp:txXfrm>
    </dsp:sp>
    <dsp:sp modelId="{4815502C-1343-4D90-87FD-AE0B9AC0C177}">
      <dsp:nvSpPr>
        <dsp:cNvPr id="0" name=""/>
        <dsp:cNvSpPr/>
      </dsp:nvSpPr>
      <dsp:spPr>
        <a:xfrm>
          <a:off x="8330519" y="1310216"/>
          <a:ext cx="1983164" cy="1983164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Permisos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SENER/CRE</a:t>
          </a:r>
        </a:p>
      </dsp:txBody>
      <dsp:txXfrm>
        <a:off x="8427329" y="1407026"/>
        <a:ext cx="1789544" cy="1789544"/>
      </dsp:txXfrm>
    </dsp:sp>
    <dsp:sp modelId="{8E26C786-88C1-4AD9-9656-83F0672BA343}">
      <dsp:nvSpPr>
        <dsp:cNvPr id="0" name=""/>
        <dsp:cNvSpPr/>
      </dsp:nvSpPr>
      <dsp:spPr>
        <a:xfrm>
          <a:off x="2851308" y="1307228"/>
          <a:ext cx="1983164" cy="1983164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Asignaciones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SENER</a:t>
          </a:r>
        </a:p>
      </dsp:txBody>
      <dsp:txXfrm>
        <a:off x="2948118" y="1404038"/>
        <a:ext cx="1789544" cy="1789544"/>
      </dsp:txXfrm>
    </dsp:sp>
    <dsp:sp modelId="{9C8DA6A5-EE5D-4187-A4CF-1FAEF12A18FD}">
      <dsp:nvSpPr>
        <dsp:cNvPr id="0" name=""/>
        <dsp:cNvSpPr/>
      </dsp:nvSpPr>
      <dsp:spPr>
        <a:xfrm>
          <a:off x="5601963" y="1310222"/>
          <a:ext cx="1972495" cy="1983164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Contratos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CNH</a:t>
          </a:r>
        </a:p>
      </dsp:txBody>
      <dsp:txXfrm>
        <a:off x="5698252" y="1406511"/>
        <a:ext cx="1779917" cy="1790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20CFB-7BBA-47A8-A2AB-F16CAD0FA629}">
      <dsp:nvSpPr>
        <dsp:cNvPr id="0" name=""/>
        <dsp:cNvSpPr/>
      </dsp:nvSpPr>
      <dsp:spPr>
        <a:xfrm>
          <a:off x="0" y="500139"/>
          <a:ext cx="2978471" cy="1787082"/>
        </a:xfrm>
        <a:prstGeom prst="round2Diag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500" kern="1200" dirty="0">
              <a:solidFill>
                <a:schemeClr val="tx1"/>
              </a:solidFill>
            </a:rPr>
            <a:t>PND</a:t>
          </a:r>
        </a:p>
      </dsp:txBody>
      <dsp:txXfrm>
        <a:off x="87238" y="587377"/>
        <a:ext cx="2803995" cy="1612606"/>
      </dsp:txXfrm>
    </dsp:sp>
    <dsp:sp modelId="{F32FDD13-7433-4356-87EC-45065FE37F35}">
      <dsp:nvSpPr>
        <dsp:cNvPr id="0" name=""/>
        <dsp:cNvSpPr/>
      </dsp:nvSpPr>
      <dsp:spPr>
        <a:xfrm>
          <a:off x="3276318" y="500139"/>
          <a:ext cx="2978471" cy="1787082"/>
        </a:xfrm>
        <a:prstGeom prst="round2Diag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500" kern="1200" dirty="0">
              <a:solidFill>
                <a:schemeClr val="tx1"/>
              </a:solidFill>
            </a:rPr>
            <a:t>PROSENER</a:t>
          </a:r>
        </a:p>
      </dsp:txBody>
      <dsp:txXfrm>
        <a:off x="3363556" y="587377"/>
        <a:ext cx="2803995" cy="1612606"/>
      </dsp:txXfrm>
    </dsp:sp>
    <dsp:sp modelId="{BD2484F5-7A4B-4753-B853-4FDEB6BB85DE}">
      <dsp:nvSpPr>
        <dsp:cNvPr id="0" name=""/>
        <dsp:cNvSpPr/>
      </dsp:nvSpPr>
      <dsp:spPr>
        <a:xfrm>
          <a:off x="6552637" y="500139"/>
          <a:ext cx="2978471" cy="1787082"/>
        </a:xfrm>
        <a:prstGeom prst="round2Diag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500" kern="1200" dirty="0">
              <a:solidFill>
                <a:schemeClr val="tx1"/>
              </a:solidFill>
            </a:rPr>
            <a:t>PNI</a:t>
          </a:r>
        </a:p>
      </dsp:txBody>
      <dsp:txXfrm>
        <a:off x="6639875" y="587377"/>
        <a:ext cx="2803995" cy="1612606"/>
      </dsp:txXfrm>
    </dsp:sp>
    <dsp:sp modelId="{1E858428-A0D1-4A85-87EC-5B8AC5A71574}">
      <dsp:nvSpPr>
        <dsp:cNvPr id="0" name=""/>
        <dsp:cNvSpPr/>
      </dsp:nvSpPr>
      <dsp:spPr>
        <a:xfrm>
          <a:off x="1638159" y="2585070"/>
          <a:ext cx="2978471" cy="1787082"/>
        </a:xfrm>
        <a:prstGeom prst="round2Diag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500" kern="1200" dirty="0">
              <a:solidFill>
                <a:schemeClr val="tx1"/>
              </a:solidFill>
            </a:rPr>
            <a:t>Planes Quinquenales</a:t>
          </a:r>
        </a:p>
      </dsp:txBody>
      <dsp:txXfrm>
        <a:off x="1725397" y="2672308"/>
        <a:ext cx="2803995" cy="1612606"/>
      </dsp:txXfrm>
    </dsp:sp>
    <dsp:sp modelId="{48383869-0588-4700-BE38-51D11F196C38}">
      <dsp:nvSpPr>
        <dsp:cNvPr id="0" name=""/>
        <dsp:cNvSpPr/>
      </dsp:nvSpPr>
      <dsp:spPr>
        <a:xfrm>
          <a:off x="4914478" y="2585070"/>
          <a:ext cx="2978471" cy="1787082"/>
        </a:xfrm>
        <a:prstGeom prst="round2Diag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500" kern="1200" dirty="0">
              <a:solidFill>
                <a:schemeClr val="tx1"/>
              </a:solidFill>
            </a:rPr>
            <a:t>Prospectivas</a:t>
          </a:r>
        </a:p>
      </dsp:txBody>
      <dsp:txXfrm>
        <a:off x="5001716" y="2672308"/>
        <a:ext cx="2803995" cy="1612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9A4BF-8D2D-42AF-AD86-B87310861679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65FE3-33F0-4169-B817-2642BD79D27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63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0CADB3-77AD-2245-87D8-0F20C71257B9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A8749BA-43D4-CD43-98E3-FD2D14A194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91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8749BA-43D4-CD43-98E3-FD2D14A194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93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83763-21EE-4E96-8169-E31C3AFAFB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627E4A-8839-4685-A42D-F77511BB7A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584681-F369-4D61-9DDF-3C4398F4E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5/11/2017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BD9F75-BF61-49E3-9EBE-424201FE2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AFDDB3-2685-4DE3-B915-57504442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8502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D4E729-6FEC-4C49-9B0E-A9DDC52ED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A148E7D-994F-4A0E-8E02-5D119779B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A0E961-5C51-4646-B208-2B05A86B6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5/11/2017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131D2A-FD40-43F3-8013-B7DCAEBA6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C3765E-923E-4134-96F3-1B3DB72A9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61646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66B36AD-09AA-408A-A30C-E64FBF477C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394212-530D-48B6-8A5C-56E3C0353A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4ABD42-4442-40C7-BBA6-92B431E95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5/11/2017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46C1F0-63DF-4063-BA01-DAF575A43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298A74-D582-49FD-8075-6357148A5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24894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67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646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B4614E-E75B-4066-9432-DE3A71CE7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6F2D4D-855D-4617-88AF-6A8282E3A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E10EE2-7647-4A31-ACDA-678ED14D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9/19/2018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60D65E-9295-4897-AF36-779445DA4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189C77-C388-4FA9-A908-973F48B77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‹Nº›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8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F8718-712C-438D-8751-CFDD7A72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788F18-3D2C-4B4F-B4D5-C0C524851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1DD1BE-C475-41FF-85CF-6F3B940C1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38D80-4879-4FA0-833D-5E692C821BE4}" type="datetimeFigureOut">
              <a:rPr lang="es-MX" smtClean="0"/>
              <a:t>19/09/2018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0A0341-0E78-4ECE-B39C-A2FAF3778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DC02F8-7CF4-443B-8D30-872972069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3D245-D43B-4D4A-8841-AB81AFF1BEA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48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1E6EBA-1EFA-4A13-A2CF-7BDC2859F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C5E34A-924C-4504-AE82-81210AFC2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D040DAE-0476-418D-BF0B-ED40ED353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9A4489-9F8B-4667-BB56-844C0E588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9/19/2018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D47B023-BCB5-4B0C-B669-D4F502B3E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245B49-01EA-4C57-AA5B-89DFF64BC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‹Nº›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59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038F28-69DE-4B15-AD2B-87E1DC5D0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06EB7A-5919-444F-B3D2-387EE00EF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C5BA72A-E8FC-4211-A0F1-88653FD2B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0D0CA52-636E-4CA9-9418-D88B98EA9C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ACD2D53-7B94-4705-9CBF-817A671903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45BF38-A513-41DE-8F53-25E915440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9/19/2018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C882DB7-47CC-4FA8-A1AE-E8916FB48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2E4D07-D14D-4744-A1E2-277C9A27D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‹Nº›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D4E0B0-299A-4510-A030-9985291D5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8852AAA-340A-4C4D-A01D-9984087A3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5/11/2017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CE90C40-CD81-4693-A8F5-08A20E074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79D5652-FEE5-4C14-B28C-271CC70D3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9372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3AFCEE-FEBE-42D7-AF7E-4CBB11842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9/19/2018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6FF2603-5D6E-4426-A66C-01C4B019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2D55FDD-B996-42E4-988A-4933BB1AA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‹Nº›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0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C3EB42-CF93-421B-923B-0819999E5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15FF62-03BA-48E0-B169-4438B95ED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EEB053-6558-48B8-8B03-5F4D731D1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529B36-6F8E-4664-8304-51D7C78C3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9/19/2018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792E69-3C17-4219-B374-DB596D593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2032DC-5760-4427-9EB3-C15B2B480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‹Nº›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9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5CE2EC-42FD-4006-B25D-3632BE23C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AA38C5F-F07C-4559-ABD5-316CAB34DE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20FA605-972C-463F-ADF7-78E8A635E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A7438A-1B61-4FFE-92B4-CAC41858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>
                <a:solidFill>
                  <a:srgbClr val="595959"/>
                </a:solidFill>
              </a:rPr>
              <a:pPr/>
              <a:t>9/19/2018</a:t>
            </a:fld>
            <a:endParaRPr lang="en-US">
              <a:solidFill>
                <a:srgbClr val="595959"/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B4B5D2-2CA3-4D80-BEEB-AAF460D04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595959"/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3D4527-F984-4263-9F8B-AA218ED68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‹Nº›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57D3342-CE6D-4A52-A10B-0EB808037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36B2B5-F133-439C-AA52-F2F0E9AA7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91435A-F62A-4744-BA74-FAC27B8E51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5/11/2017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3F87B6-1385-4416-AA75-C9AE7D6BC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4B3453-D92A-4120-B295-3606439CE0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232F9-4141-0D4A-B0DE-3C6A5D0AFBA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08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tmp"/><Relationship Id="rId7" Type="http://schemas.openxmlformats.org/officeDocument/2006/relationships/image" Target="../media/image22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tmp"/><Relationship Id="rId5" Type="http://schemas.openxmlformats.org/officeDocument/2006/relationships/image" Target="../media/image20.tmp"/><Relationship Id="rId10" Type="http://schemas.openxmlformats.org/officeDocument/2006/relationships/image" Target="../media/image25.tmp"/><Relationship Id="rId4" Type="http://schemas.openxmlformats.org/officeDocument/2006/relationships/image" Target="../media/image19.tmp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183E49-29EF-4113-8AF4-EEB299573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83B4380-AC0E-42EE-AA5B-0CDFEB4A2B98}"/>
              </a:ext>
            </a:extLst>
          </p:cNvPr>
          <p:cNvSpPr/>
          <p:nvPr/>
        </p:nvSpPr>
        <p:spPr>
          <a:xfrm>
            <a:off x="767551" y="969222"/>
            <a:ext cx="1082274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dirty="0">
                <a:latin typeface="Calibri Regular" charset="0"/>
                <a:ea typeface="+mj-ea"/>
                <a:cs typeface="+mj-cs"/>
              </a:rPr>
              <a:t>Marco jurídico en materia de Hidrocarburos</a:t>
            </a:r>
            <a:endParaRPr lang="es-MX" sz="4800" b="1" dirty="0">
              <a:latin typeface="Calibri Regular" charset="0"/>
              <a:ea typeface="+mj-ea"/>
              <a:cs typeface="+mj-cs"/>
            </a:endParaRPr>
          </a:p>
          <a:p>
            <a:pPr algn="ctr"/>
            <a:endParaRPr lang="es-MX" sz="4000" b="1" dirty="0">
              <a:latin typeface="Calibri Regular" charset="0"/>
              <a:ea typeface="+mj-ea"/>
              <a:cs typeface="+mj-cs"/>
            </a:endParaRPr>
          </a:p>
          <a:p>
            <a:pPr algn="ctr"/>
            <a:endParaRPr lang="es-MX" sz="4000" b="1" dirty="0">
              <a:latin typeface="Calibri Regular" charset="0"/>
              <a:ea typeface="+mj-ea"/>
              <a:cs typeface="+mj-cs"/>
            </a:endParaRPr>
          </a:p>
          <a:p>
            <a:pPr algn="ctr"/>
            <a:endParaRPr lang="es-MX" sz="4800" b="1" dirty="0">
              <a:latin typeface="Calibri Regular" charset="0"/>
              <a:ea typeface="+mj-ea"/>
              <a:cs typeface="+mj-cs"/>
            </a:endParaRPr>
          </a:p>
          <a:p>
            <a:pPr algn="ctr"/>
            <a:endParaRPr lang="es-MX" sz="1000" dirty="0">
              <a:latin typeface="Calibri Regular" charset="0"/>
              <a:ea typeface="+mj-ea"/>
              <a:cs typeface="+mj-c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21945CB-1B54-4847-9335-EE43B173D1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629" y="3046714"/>
            <a:ext cx="5411371" cy="314310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4F3F564-FC3B-47FE-BE85-5C770E673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3046714"/>
            <a:ext cx="4956466" cy="314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5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694BB830-5FF2-45EF-BFC2-600BF1527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545" y="296054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6600" dirty="0"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A800A8A-B19A-46EC-A2E0-113F4BF0F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A7F8E3F6-DE14-48B2-B2BC-6FABA9630FB8}" type="slidenum">
              <a:rPr lang="en-US" smtClean="0">
                <a:solidFill>
                  <a:srgbClr val="595959"/>
                </a:solidFill>
              </a:rPr>
              <a:pPr/>
              <a:t>10</a:t>
            </a:fld>
            <a:endParaRPr lang="en-US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30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 redondeado"/>
          <p:cNvSpPr/>
          <p:nvPr/>
        </p:nvSpPr>
        <p:spPr>
          <a:xfrm>
            <a:off x="1062182" y="1514764"/>
            <a:ext cx="9762835" cy="513615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2000" b="1" dirty="0">
                <a:solidFill>
                  <a:schemeClr val="tx1"/>
                </a:solidFill>
              </a:rPr>
              <a:t>ARTÍCULO 25</a:t>
            </a:r>
          </a:p>
          <a:p>
            <a:endParaRPr lang="es-MX" sz="2000" b="1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/>
                </a:solidFill>
              </a:rPr>
              <a:t>Confirma la propiedad pública de las Empresas Productivas del Estado (EPE).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/>
                </a:solidFill>
              </a:rPr>
              <a:t>Establece principios de transparencia y rendición de cuentas para las EPE.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/>
                </a:solidFill>
              </a:rPr>
              <a:t>Establece normas de administración y contratación a las EPE.</a:t>
            </a:r>
          </a:p>
          <a:p>
            <a:pPr marL="171450" indent="-171450" algn="ctr">
              <a:buFont typeface="Calibri" panose="020F0502020204030204" pitchFamily="34" charset="0"/>
              <a:buChar char="-"/>
            </a:pPr>
            <a:endParaRPr lang="es-MX" dirty="0">
              <a:solidFill>
                <a:schemeClr val="tx1"/>
              </a:solidFill>
            </a:endParaRPr>
          </a:p>
          <a:p>
            <a:r>
              <a:rPr lang="es-MX" sz="2000" b="1" dirty="0">
                <a:solidFill>
                  <a:schemeClr val="tx1"/>
                </a:solidFill>
              </a:rPr>
              <a:t>ARTÍCULO 27</a:t>
            </a:r>
          </a:p>
          <a:p>
            <a:endParaRPr lang="es-MX" sz="2000" b="1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/>
                </a:solidFill>
              </a:rPr>
              <a:t>Confirma la propiedad y dominio directo del Estado sobre los hidrocarburos en el subsuelo.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/>
                </a:solidFill>
              </a:rPr>
              <a:t>Con el propósito de obtener ingresos para el Estado que contribuyan al desarrollo de largo plazo de la Nación, crea un nuevo régimen jurídico en actividades de hidrocarburos.</a:t>
            </a:r>
          </a:p>
          <a:p>
            <a:pPr marL="171450" indent="-171450" algn="ctr">
              <a:buFont typeface="Calibri" panose="020F0502020204030204" pitchFamily="34" charset="0"/>
              <a:buChar char="-"/>
            </a:pPr>
            <a:endParaRPr lang="es-MX" dirty="0">
              <a:solidFill>
                <a:schemeClr val="tx1"/>
              </a:solidFill>
            </a:endParaRPr>
          </a:p>
          <a:p>
            <a:r>
              <a:rPr lang="es-MX" sz="2000" b="1" dirty="0">
                <a:solidFill>
                  <a:schemeClr val="tx1"/>
                </a:solidFill>
              </a:rPr>
              <a:t>ARTÍCULO 28</a:t>
            </a:r>
          </a:p>
          <a:p>
            <a:endParaRPr lang="es-MX" sz="2000" b="1" dirty="0">
              <a:solidFill>
                <a:schemeClr val="tx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/>
                </a:solidFill>
              </a:rPr>
              <a:t>Modifica los límites del monopolio del Estado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/>
                </a:solidFill>
              </a:rPr>
              <a:t>Crea el Fondo Mexicano del Petróleo para la Estabilización y el Desarrollo.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MX" dirty="0">
                <a:solidFill>
                  <a:schemeClr val="tx1"/>
                </a:solidFill>
              </a:rPr>
              <a:t>Fundamenta los Órganos Reguladores Coordinados en materia energética.</a:t>
            </a:r>
          </a:p>
        </p:txBody>
      </p:sp>
      <p:sp>
        <p:nvSpPr>
          <p:cNvPr id="11" name="10 Rectángulo redondeado"/>
          <p:cNvSpPr/>
          <p:nvPr/>
        </p:nvSpPr>
        <p:spPr>
          <a:xfrm>
            <a:off x="7193212" y="207086"/>
            <a:ext cx="3439292" cy="66344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 dirty="0">
              <a:solidFill>
                <a:schemeClr val="tx1"/>
              </a:solidFill>
            </a:endParaRPr>
          </a:p>
          <a:p>
            <a:pPr marL="171450" indent="-171450" algn="ctr">
              <a:buFont typeface="Calibri" panose="020F0502020204030204" pitchFamily="34" charset="0"/>
              <a:buChar char="-"/>
            </a:pPr>
            <a:endParaRPr lang="es-MX" sz="1050" dirty="0">
              <a:solidFill>
                <a:schemeClr val="tx1"/>
              </a:solidFill>
            </a:endParaRPr>
          </a:p>
          <a:p>
            <a:pPr marL="171450" indent="-171450" algn="ctr">
              <a:buFont typeface="Calibri" panose="020F0502020204030204" pitchFamily="34" charset="0"/>
              <a:buChar char="-"/>
            </a:pPr>
            <a:endParaRPr lang="es-MX" sz="1050" dirty="0">
              <a:solidFill>
                <a:schemeClr val="tx1"/>
              </a:solidFill>
            </a:endParaRPr>
          </a:p>
          <a:p>
            <a:pPr marL="171450" indent="-171450" algn="ctr">
              <a:buFont typeface="Calibri" panose="020F0502020204030204" pitchFamily="34" charset="0"/>
              <a:buChar char="-"/>
            </a:pPr>
            <a:endParaRPr lang="es-MX" sz="1050" dirty="0">
              <a:solidFill>
                <a:schemeClr val="tx1"/>
              </a:solidFill>
            </a:endParaRPr>
          </a:p>
        </p:txBody>
      </p:sp>
      <p:sp>
        <p:nvSpPr>
          <p:cNvPr id="13" name="12 Redondear rectángulo de esquina diagonal"/>
          <p:cNvSpPr/>
          <p:nvPr/>
        </p:nvSpPr>
        <p:spPr>
          <a:xfrm>
            <a:off x="766618" y="207086"/>
            <a:ext cx="10206181" cy="1307678"/>
          </a:xfrm>
          <a:prstGeom prst="round2DiagRect">
            <a:avLst>
              <a:gd name="adj1" fmla="val 50000"/>
              <a:gd name="adj2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solidFill>
                  <a:schemeClr val="tx1"/>
                </a:solidFill>
              </a:rPr>
              <a:t>3 ARTÍCULOS Y 21 TRANSITORIOS DEL </a:t>
            </a:r>
          </a:p>
          <a:p>
            <a:pPr algn="ctr"/>
            <a:r>
              <a:rPr lang="es-MX" sz="2800" b="1" dirty="0">
                <a:solidFill>
                  <a:schemeClr val="tx1"/>
                </a:solidFill>
              </a:rPr>
              <a:t>DECRETO CONSTITUCIONAL  (DOF 20/12/2013)</a:t>
            </a:r>
            <a:endParaRPr lang="es-MX" sz="1050" dirty="0"/>
          </a:p>
        </p:txBody>
      </p:sp>
    </p:spTree>
    <p:extLst>
      <p:ext uri="{BB962C8B-B14F-4D97-AF65-F5344CB8AC3E}">
        <p14:creationId xmlns:p14="http://schemas.microsoft.com/office/powerpoint/2010/main" val="421892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BA652E9-D3EE-4CC5-A590-7E945972F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/>
              <a:t>3</a:t>
            </a:fld>
            <a:endParaRPr lang="en-U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85CFCD7-8200-43B4-A5A8-706EF8A08028}"/>
              </a:ext>
            </a:extLst>
          </p:cNvPr>
          <p:cNvSpPr/>
          <p:nvPr/>
        </p:nvSpPr>
        <p:spPr>
          <a:xfrm>
            <a:off x="4509655" y="246058"/>
            <a:ext cx="3278910" cy="324196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/>
              <a:t>SENER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73A39535-8928-41D9-AD01-CA35C49EEE23}"/>
              </a:ext>
            </a:extLst>
          </p:cNvPr>
          <p:cNvSpPr/>
          <p:nvPr/>
        </p:nvSpPr>
        <p:spPr>
          <a:xfrm>
            <a:off x="989442" y="3114387"/>
            <a:ext cx="3278910" cy="324196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/>
              <a:t>CNH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E3ED6A2-B75A-408D-8200-92663484691D}"/>
              </a:ext>
            </a:extLst>
          </p:cNvPr>
          <p:cNvSpPr/>
          <p:nvPr/>
        </p:nvSpPr>
        <p:spPr>
          <a:xfrm>
            <a:off x="7987636" y="3138279"/>
            <a:ext cx="3278910" cy="3241964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600" dirty="0"/>
              <a:t>CRE</a:t>
            </a: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6AEEFDA6-C71D-4ED8-B8AD-4FD64A548245}"/>
              </a:ext>
            </a:extLst>
          </p:cNvPr>
          <p:cNvSpPr/>
          <p:nvPr/>
        </p:nvSpPr>
        <p:spPr>
          <a:xfrm rot="19563009">
            <a:off x="4027043" y="32604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434D7C33-7D62-4A0B-B8E6-6471BF9E63E8}"/>
              </a:ext>
            </a:extLst>
          </p:cNvPr>
          <p:cNvSpPr/>
          <p:nvPr/>
        </p:nvSpPr>
        <p:spPr>
          <a:xfrm rot="13024962">
            <a:off x="7310298" y="3242715"/>
            <a:ext cx="929639" cy="4988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Marcador de contenido 22">
            <a:extLst>
              <a:ext uri="{FF2B5EF4-FFF2-40B4-BE49-F238E27FC236}">
                <a16:creationId xmlns:a16="http://schemas.microsoft.com/office/drawing/2014/main" id="{8FFBE859-B58B-4844-93C8-DE5AF85528F9}"/>
              </a:ext>
            </a:extLst>
          </p:cNvPr>
          <p:cNvSpPr txBox="1">
            <a:spLocks/>
          </p:cNvSpPr>
          <p:nvPr/>
        </p:nvSpPr>
        <p:spPr>
          <a:xfrm>
            <a:off x="4331855" y="4484697"/>
            <a:ext cx="3634510" cy="5491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s-MX" sz="3200" dirty="0"/>
              <a:t>ASISTENCIA TÉCNICA</a:t>
            </a:r>
          </a:p>
        </p:txBody>
      </p:sp>
    </p:spTree>
    <p:extLst>
      <p:ext uri="{BB962C8B-B14F-4D97-AF65-F5344CB8AC3E}">
        <p14:creationId xmlns:p14="http://schemas.microsoft.com/office/powerpoint/2010/main" val="341630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83B4380-AC0E-42EE-AA5B-0CDFEB4A2B98}"/>
              </a:ext>
            </a:extLst>
          </p:cNvPr>
          <p:cNvSpPr/>
          <p:nvPr/>
        </p:nvSpPr>
        <p:spPr>
          <a:xfrm>
            <a:off x="3180560" y="1696563"/>
            <a:ext cx="885836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</a:p>
          <a:p>
            <a:pPr algn="just"/>
            <a:endParaRPr lang="es-MX" sz="2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just"/>
            <a:r>
              <a:rPr lang="es-MX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	</a:t>
            </a:r>
          </a:p>
          <a:p>
            <a:pPr algn="just"/>
            <a:endParaRPr lang="es-MX" sz="2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183E49-29EF-4113-8AF4-EEB299573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/>
              <a:t>4</a:t>
            </a:fld>
            <a:endParaRPr lang="en-US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00F9502-B402-47BB-BAC2-B2919B29F4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30" b="19087"/>
          <a:stretch/>
        </p:blipFill>
        <p:spPr>
          <a:xfrm>
            <a:off x="8731143" y="2376062"/>
            <a:ext cx="2029221" cy="129317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4738695-4AB3-46CF-85E2-C2B53F9A1D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739" b="21375"/>
          <a:stretch/>
        </p:blipFill>
        <p:spPr>
          <a:xfrm>
            <a:off x="960582" y="2489092"/>
            <a:ext cx="2171812" cy="108538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6215224-FDA2-4C98-B33C-B0CEBDA10C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3180" b="33640"/>
          <a:stretch/>
        </p:blipFill>
        <p:spPr>
          <a:xfrm>
            <a:off x="6576640" y="4253107"/>
            <a:ext cx="2967304" cy="128436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39EBF9A-A7AD-49B3-A457-9FB277069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243" y="5537470"/>
            <a:ext cx="1808598" cy="10014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4378C03F-7FD4-48E4-A4F4-8B84A0161E0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2641" b="13045"/>
          <a:stretch/>
        </p:blipFill>
        <p:spPr>
          <a:xfrm>
            <a:off x="4856466" y="2376062"/>
            <a:ext cx="2029221" cy="153242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B9DE599-5ECD-4F70-9455-62A28D0BFA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1452" y="393931"/>
            <a:ext cx="2704947" cy="2178942"/>
          </a:xfrm>
          <a:prstGeom prst="rect">
            <a:avLst/>
          </a:prstGeom>
        </p:spPr>
      </p:pic>
      <p:pic>
        <p:nvPicPr>
          <p:cNvPr id="1026" name="Picture 2" descr="Resultado de imagen para sener">
            <a:extLst>
              <a:ext uri="{FF2B5EF4-FFF2-40B4-BE49-F238E27FC236}">
                <a16:creationId xmlns:a16="http://schemas.microsoft.com/office/drawing/2014/main" id="{75D75672-CA62-4B9A-9ECC-CE24CB4E2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32" y="234328"/>
            <a:ext cx="4128655" cy="217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ASEA">
            <a:extLst>
              <a:ext uri="{FF2B5EF4-FFF2-40B4-BE49-F238E27FC236}">
                <a16:creationId xmlns:a16="http://schemas.microsoft.com/office/drawing/2014/main" id="{E16CEC97-AE31-43EC-A31B-B53308EE1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928" y="4253107"/>
            <a:ext cx="2371108" cy="128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78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 redondeado"/>
          <p:cNvSpPr/>
          <p:nvPr/>
        </p:nvSpPr>
        <p:spPr>
          <a:xfrm>
            <a:off x="514099" y="207086"/>
            <a:ext cx="2390356" cy="6436876"/>
          </a:xfrm>
          <a:prstGeom prst="round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300" b="1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300" b="1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300" b="1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300" b="1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300" dirty="0">
                <a:solidFill>
                  <a:schemeClr val="tx1"/>
                </a:solidFill>
              </a:rPr>
              <a:t>Ley de Hidrocarburos.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300" dirty="0">
                <a:solidFill>
                  <a:schemeClr val="tx1"/>
                </a:solidFill>
              </a:rPr>
              <a:t>Ley de Petróleos Mexicanos.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300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300" dirty="0">
                <a:solidFill>
                  <a:schemeClr val="tx1"/>
                </a:solidFill>
              </a:rPr>
              <a:t>Ley de Ingresos sobre Hidrocarburos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300" dirty="0">
                <a:solidFill>
                  <a:schemeClr val="tx1"/>
                </a:solidFill>
              </a:rPr>
              <a:t>Ley del Fondo Mexicano del Petróleo para la Estabilización y el Desarrollo.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300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300" dirty="0">
                <a:solidFill>
                  <a:schemeClr val="tx1"/>
                </a:solidFill>
              </a:rPr>
              <a:t>Ley de los Órganos Reguladores Coordinados en Materia Energética.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300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300" dirty="0">
                <a:solidFill>
                  <a:schemeClr val="tx1"/>
                </a:solidFill>
              </a:rPr>
              <a:t>Ley de la Agencia Nacional de Seguridad Industrial y de Protección al Medio Ambiente del Sector Hidrocarburos (ASEA).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300" b="1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300" dirty="0">
                <a:solidFill>
                  <a:schemeClr val="tx1"/>
                </a:solidFill>
              </a:rPr>
              <a:t>Ley de la Industria Eléctrica.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300" dirty="0">
                <a:solidFill>
                  <a:schemeClr val="tx1"/>
                </a:solidFill>
              </a:rPr>
              <a:t>Ley de la Comisión Federal de Electricidad.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300" dirty="0">
                <a:solidFill>
                  <a:schemeClr val="tx1"/>
                </a:solidFill>
              </a:rPr>
              <a:t>Ley de Energía Geotérmica.</a:t>
            </a:r>
          </a:p>
          <a:p>
            <a:pPr marL="171450" indent="-171450" algn="ctr">
              <a:buFont typeface="Calibri" panose="020F0502020204030204" pitchFamily="34" charset="0"/>
              <a:buChar char="-"/>
            </a:pPr>
            <a:endParaRPr lang="es-MX" sz="1050" dirty="0">
              <a:solidFill>
                <a:schemeClr val="tx1"/>
              </a:solidFill>
            </a:endParaRPr>
          </a:p>
          <a:p>
            <a:pPr marL="171450" indent="-171450" algn="ctr">
              <a:buFont typeface="Calibri" panose="020F0502020204030204" pitchFamily="34" charset="0"/>
              <a:buChar char="-"/>
            </a:pPr>
            <a:endParaRPr lang="es-MX" sz="1050" dirty="0">
              <a:solidFill>
                <a:schemeClr val="tx1"/>
              </a:solidFill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3502783" y="207086"/>
            <a:ext cx="2685576" cy="6436876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300" dirty="0">
                <a:solidFill>
                  <a:schemeClr val="tx1"/>
                </a:solidFill>
              </a:rPr>
              <a:t>Ley Federal de las Entidades Paraestatales.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300" dirty="0">
                <a:solidFill>
                  <a:schemeClr val="tx1"/>
                </a:solidFill>
              </a:rPr>
              <a:t>Ley Orgánica de la Administración Pública Federal.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300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300" dirty="0">
                <a:solidFill>
                  <a:schemeClr val="tx1"/>
                </a:solidFill>
              </a:rPr>
              <a:t>Ley Federal de Presupuesto y Responsabilidad Hacendaria.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300" dirty="0">
                <a:solidFill>
                  <a:schemeClr val="tx1"/>
                </a:solidFill>
              </a:rPr>
              <a:t>Ley de Coordinación Fiscal.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300" dirty="0">
                <a:solidFill>
                  <a:schemeClr val="tx1"/>
                </a:solidFill>
              </a:rPr>
              <a:t>Ley General de Deuda Pública.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300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300" dirty="0">
                <a:solidFill>
                  <a:schemeClr val="tx1"/>
                </a:solidFill>
              </a:rPr>
              <a:t>Ley Federal de Derechos.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300" dirty="0">
                <a:solidFill>
                  <a:schemeClr val="tx1"/>
                </a:solidFill>
              </a:rPr>
              <a:t>Ley de Asociaciones Público Privadas.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300" dirty="0">
                <a:solidFill>
                  <a:schemeClr val="tx1"/>
                </a:solidFill>
              </a:rPr>
              <a:t>Ley de Adquisiciones, Arrendamientos y Servicios del Sector Público.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300" dirty="0">
                <a:solidFill>
                  <a:schemeClr val="tx1"/>
                </a:solidFill>
              </a:rPr>
              <a:t>Ley de Obras Públicas y Servicios Relacionados con las Mismas.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300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300" dirty="0">
                <a:solidFill>
                  <a:schemeClr val="tx1"/>
                </a:solidFill>
              </a:rPr>
              <a:t>Ley Minera.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300" dirty="0">
                <a:solidFill>
                  <a:schemeClr val="tx1"/>
                </a:solidFill>
              </a:rPr>
              <a:t>Ley de Aguas Nacionales.</a:t>
            </a:r>
          </a:p>
          <a:p>
            <a:pPr algn="ctr"/>
            <a:endParaRPr lang="es-MX" sz="1400" dirty="0">
              <a:solidFill>
                <a:schemeClr val="tx1"/>
              </a:solidFill>
            </a:endParaRPr>
          </a:p>
          <a:p>
            <a:pPr marL="171450" indent="-171450" algn="ctr">
              <a:buFont typeface="Calibri" panose="020F0502020204030204" pitchFamily="34" charset="0"/>
              <a:buChar char="-"/>
            </a:pPr>
            <a:endParaRPr lang="es-MX" sz="1400" dirty="0">
              <a:solidFill>
                <a:schemeClr val="tx1"/>
              </a:solidFill>
            </a:endParaRPr>
          </a:p>
          <a:p>
            <a:pPr marL="171450" indent="-171450" algn="ctr">
              <a:buFont typeface="Calibri" panose="020F0502020204030204" pitchFamily="34" charset="0"/>
              <a:buChar char="-"/>
            </a:pPr>
            <a:endParaRPr lang="es-MX" sz="1400" dirty="0">
              <a:solidFill>
                <a:schemeClr val="tx1"/>
              </a:solidFill>
            </a:endParaRPr>
          </a:p>
          <a:p>
            <a:pPr marL="171450" indent="-171450" algn="ctr">
              <a:buFont typeface="Calibri" panose="020F0502020204030204" pitchFamily="34" charset="0"/>
              <a:buChar char="-"/>
            </a:pP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18" name="17 Redondear rectángulo de esquina diagonal"/>
          <p:cNvSpPr/>
          <p:nvPr/>
        </p:nvSpPr>
        <p:spPr>
          <a:xfrm>
            <a:off x="815280" y="315639"/>
            <a:ext cx="1810056" cy="534106"/>
          </a:xfrm>
          <a:prstGeom prst="round2DiagRect">
            <a:avLst>
              <a:gd name="adj1" fmla="val 50000"/>
              <a:gd name="adj2" fmla="val 5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</a:rPr>
              <a:t>9 Nuevas leyes secundarias</a:t>
            </a:r>
          </a:p>
        </p:txBody>
      </p:sp>
      <p:sp>
        <p:nvSpPr>
          <p:cNvPr id="21" name="20 Redondear rectángulo de esquina diagonal"/>
          <p:cNvSpPr/>
          <p:nvPr/>
        </p:nvSpPr>
        <p:spPr>
          <a:xfrm>
            <a:off x="3837948" y="345406"/>
            <a:ext cx="1925542" cy="450844"/>
          </a:xfrm>
          <a:prstGeom prst="round2DiagRect">
            <a:avLst>
              <a:gd name="adj1" fmla="val 50000"/>
              <a:gd name="adj2" fmla="val 5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</a:rPr>
              <a:t>11 Leyes reformadas</a:t>
            </a:r>
          </a:p>
        </p:txBody>
      </p:sp>
      <p:sp>
        <p:nvSpPr>
          <p:cNvPr id="42" name="41 Redondear rectángulo de esquina diagonal"/>
          <p:cNvSpPr/>
          <p:nvPr/>
        </p:nvSpPr>
        <p:spPr>
          <a:xfrm>
            <a:off x="6668655" y="207086"/>
            <a:ext cx="4922982" cy="6436876"/>
          </a:xfrm>
          <a:prstGeom prst="round2DiagRect">
            <a:avLst>
              <a:gd name="adj1" fmla="val 19144"/>
              <a:gd name="adj2" fmla="val 1541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1200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/>
                </a:solidFill>
              </a:rPr>
              <a:t>Reglamento de la Ley de Hidrocarburos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/>
                </a:solidFill>
              </a:rPr>
              <a:t>Reglamento de las actividades a que se refiere el Título Tercero de la Ley de Hidrocarburos.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/>
                </a:solidFill>
              </a:rPr>
              <a:t>Reglamento de la Ley de Ingresos sobre Hidrocarburos.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/>
                </a:solidFill>
              </a:rPr>
              <a:t>Reglamento de la Ley de Pemex.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/>
                </a:solidFill>
              </a:rPr>
              <a:t>Reglamento Interior de la </a:t>
            </a:r>
            <a:r>
              <a:rPr lang="es-MX" sz="1200" dirty="0" err="1">
                <a:solidFill>
                  <a:schemeClr val="tx1"/>
                </a:solidFill>
              </a:rPr>
              <a:t>Sener</a:t>
            </a:r>
            <a:r>
              <a:rPr lang="es-MX" sz="1200" dirty="0">
                <a:solidFill>
                  <a:schemeClr val="tx1"/>
                </a:solidFill>
              </a:rPr>
              <a:t>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/>
                </a:solidFill>
              </a:rPr>
              <a:t>Reglamento Interior de la ASEA.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/>
                </a:solidFill>
              </a:rPr>
              <a:t>Reglamento de la Ley General de Equilibrio Ecológico y la Protección al Medio Ambiente (LGEEPA) en Materia de Evaluación Impacto Ambiental.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/>
                </a:solidFill>
              </a:rPr>
              <a:t>Reglamento de la LGEEPA en Materia de Prevención y Control de Contaminación de la Atmósfera.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/>
                </a:solidFill>
              </a:rPr>
              <a:t>Reglamento de la LGEEPA en Materia de Ordenamiento Ecológico.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/>
                </a:solidFill>
              </a:rPr>
              <a:t>Reglamento de la LGEEPA en Materia de Autorregulación y Auditorias Ambientales.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/>
                </a:solidFill>
              </a:rPr>
              <a:t>Reglamento de la Ley General para la Prevención y Gestión Integral de los Residuos.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es-MX" sz="800" dirty="0">
              <a:solidFill>
                <a:schemeClr val="tx1"/>
              </a:solidFill>
            </a:endParaRPr>
          </a:p>
          <a:p>
            <a:pPr algn="ctr"/>
            <a:r>
              <a:rPr lang="es-MX" sz="1600" b="1" dirty="0">
                <a:solidFill>
                  <a:schemeClr val="tx1"/>
                </a:solidFill>
              </a:rPr>
              <a:t>Reglamentos Reformados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endParaRPr lang="es-MX" sz="800" dirty="0">
              <a:solidFill>
                <a:schemeClr val="tx1"/>
              </a:solidFill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/>
                </a:solidFill>
              </a:rPr>
              <a:t>Reglamento Interior de la SEMARNAT.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/>
                </a:solidFill>
              </a:rPr>
              <a:t>Reglamento Interior de la SHCP.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/>
                </a:solidFill>
              </a:rPr>
              <a:t>Reglamento Interior de la SEDATU.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/>
                </a:solidFill>
              </a:rPr>
              <a:t>Reglamento Interior de la SE.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/>
                </a:solidFill>
              </a:rPr>
              <a:t>Reglamento de la Ley Federal de Presupuesto y Responsabilidad Hacendaria.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/>
                </a:solidFill>
              </a:rPr>
              <a:t>Reglamento de la Ley de Asociaciones Público Privadas.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/>
                </a:solidFill>
              </a:rPr>
              <a:t>Reglamento de la Ley de Inversión Extranjera y del Registro Nacional de Inversiones Extranjeras.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tx1"/>
                </a:solidFill>
              </a:rPr>
              <a:t>Reglamento de la Ley Minera.</a:t>
            </a:r>
          </a:p>
        </p:txBody>
      </p:sp>
      <p:sp>
        <p:nvSpPr>
          <p:cNvPr id="16" name="20 Redondear rectángulo de esquina diagonal">
            <a:extLst>
              <a:ext uri="{FF2B5EF4-FFF2-40B4-BE49-F238E27FC236}">
                <a16:creationId xmlns:a16="http://schemas.microsoft.com/office/drawing/2014/main" id="{92DC00DD-2EAF-495E-94E0-E695231B71BA}"/>
              </a:ext>
            </a:extLst>
          </p:cNvPr>
          <p:cNvSpPr/>
          <p:nvPr/>
        </p:nvSpPr>
        <p:spPr>
          <a:xfrm>
            <a:off x="8084247" y="274310"/>
            <a:ext cx="1925542" cy="362999"/>
          </a:xfrm>
          <a:prstGeom prst="round2DiagRect">
            <a:avLst>
              <a:gd name="adj1" fmla="val 50000"/>
              <a:gd name="adj2" fmla="val 5000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</a:rPr>
              <a:t>11 Reglamentos</a:t>
            </a:r>
          </a:p>
        </p:txBody>
      </p:sp>
    </p:spTree>
    <p:extLst>
      <p:ext uri="{BB962C8B-B14F-4D97-AF65-F5344CB8AC3E}">
        <p14:creationId xmlns:p14="http://schemas.microsoft.com/office/powerpoint/2010/main" val="155233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183E49-29EF-4113-8AF4-EEB299573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AF74DC5-0DF6-4B2C-B65F-AE76542B59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7799108"/>
              </p:ext>
            </p:extLst>
          </p:nvPr>
        </p:nvGraphicFramePr>
        <p:xfrm>
          <a:off x="508000" y="1053296"/>
          <a:ext cx="10449366" cy="508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11DC235D-A1F4-4254-B3D5-F6A0A089C794}"/>
              </a:ext>
            </a:extLst>
          </p:cNvPr>
          <p:cNvSpPr/>
          <p:nvPr/>
        </p:nvSpPr>
        <p:spPr>
          <a:xfrm>
            <a:off x="2844789" y="507914"/>
            <a:ext cx="6142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3600" b="1" dirty="0">
                <a:solidFill>
                  <a:prstClr val="black"/>
                </a:solidFill>
              </a:rPr>
              <a:t>FIGURAS JURÍDICAS</a:t>
            </a:r>
            <a:endParaRPr lang="es-MX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0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183E49-29EF-4113-8AF4-EEB299573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083B4380-AC0E-42EE-AA5B-0CDFEB4A2B98}"/>
              </a:ext>
            </a:extLst>
          </p:cNvPr>
          <p:cNvSpPr/>
          <p:nvPr/>
        </p:nvSpPr>
        <p:spPr>
          <a:xfrm>
            <a:off x="2456877" y="1406102"/>
            <a:ext cx="3682529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b="1" dirty="0"/>
              <a:t>Reconocimiento y exploración superficial </a:t>
            </a:r>
          </a:p>
          <a:p>
            <a:pPr algn="just"/>
            <a:r>
              <a:rPr lang="es-MX" sz="2000" dirty="0">
                <a:solidFill>
                  <a:srgbClr val="C00000"/>
                </a:solidFill>
              </a:rPr>
              <a:t>Autorización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b="1" dirty="0"/>
              <a:t>Exploración </a:t>
            </a:r>
          </a:p>
          <a:p>
            <a:pPr algn="just"/>
            <a:r>
              <a:rPr lang="es-MX" sz="2000" dirty="0">
                <a:solidFill>
                  <a:srgbClr val="00B050"/>
                </a:solidFill>
              </a:rPr>
              <a:t>Asignación</a:t>
            </a:r>
            <a:r>
              <a:rPr lang="es-MX" sz="2000" dirty="0">
                <a:solidFill>
                  <a:srgbClr val="0070C0"/>
                </a:solidFill>
              </a:rPr>
              <a:t>/Contrato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b="1" dirty="0"/>
              <a:t>Extracción</a:t>
            </a:r>
          </a:p>
          <a:p>
            <a:pPr algn="just"/>
            <a:r>
              <a:rPr lang="es-MX" sz="2000" dirty="0">
                <a:solidFill>
                  <a:srgbClr val="00B050"/>
                </a:solidFill>
              </a:rPr>
              <a:t>Asignación</a:t>
            </a:r>
            <a:r>
              <a:rPr lang="es-MX" sz="2000" dirty="0">
                <a:solidFill>
                  <a:srgbClr val="0070C0"/>
                </a:solidFill>
              </a:rPr>
              <a:t>/</a:t>
            </a:r>
            <a:r>
              <a:rPr lang="es-MX" sz="2000" dirty="0">
                <a:solidFill>
                  <a:schemeClr val="accent1">
                    <a:lumMod val="75000"/>
                  </a:schemeClr>
                </a:solidFill>
              </a:rPr>
              <a:t>Contrato</a:t>
            </a:r>
          </a:p>
          <a:p>
            <a:pPr algn="just"/>
            <a:endParaRPr lang="es-MX" sz="2000" b="1" dirty="0"/>
          </a:p>
          <a:p>
            <a:pPr algn="just"/>
            <a:endParaRPr lang="es-MX" sz="800" dirty="0"/>
          </a:p>
          <a:p>
            <a:pPr algn="just"/>
            <a:r>
              <a:rPr lang="es-MX" sz="2000" b="1" dirty="0"/>
              <a:t>Tratamiento de petróleo</a:t>
            </a:r>
          </a:p>
          <a:p>
            <a:pPr algn="just"/>
            <a:r>
              <a:rPr lang="es-MX" sz="2000" dirty="0">
                <a:solidFill>
                  <a:srgbClr val="ED7D31"/>
                </a:solidFill>
              </a:rPr>
              <a:t>Permiso</a:t>
            </a:r>
          </a:p>
          <a:p>
            <a:pPr algn="just"/>
            <a:endParaRPr lang="es-MX" sz="2000" b="1" dirty="0"/>
          </a:p>
          <a:p>
            <a:pPr algn="just"/>
            <a:endParaRPr lang="es-MX" sz="2000" b="1" dirty="0"/>
          </a:p>
          <a:p>
            <a:pPr algn="just"/>
            <a:r>
              <a:rPr lang="es-MX" sz="2000" b="1" dirty="0"/>
              <a:t>Refinación de petróleo</a:t>
            </a:r>
          </a:p>
          <a:p>
            <a:pPr algn="just"/>
            <a:r>
              <a:rPr lang="es-MX" sz="2000" dirty="0">
                <a:solidFill>
                  <a:srgbClr val="ED7D31"/>
                </a:solidFill>
              </a:rPr>
              <a:t>Permiso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ECE81E0-DEC3-4157-8539-BC95593DDD22}"/>
              </a:ext>
            </a:extLst>
          </p:cNvPr>
          <p:cNvSpPr/>
          <p:nvPr/>
        </p:nvSpPr>
        <p:spPr>
          <a:xfrm>
            <a:off x="8666488" y="969222"/>
            <a:ext cx="2056929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000" dirty="0"/>
          </a:p>
          <a:p>
            <a:pPr algn="just"/>
            <a:r>
              <a:rPr lang="es-MX" sz="2000" b="1" dirty="0"/>
              <a:t>Procesamiento de gas natural</a:t>
            </a:r>
          </a:p>
          <a:p>
            <a:pPr algn="just"/>
            <a:r>
              <a:rPr lang="es-MX" sz="2000" dirty="0">
                <a:solidFill>
                  <a:srgbClr val="ED7D31"/>
                </a:solidFill>
              </a:rPr>
              <a:t>Permiso</a:t>
            </a:r>
          </a:p>
          <a:p>
            <a:pPr algn="just"/>
            <a:endParaRPr lang="es-MX" sz="2000" b="1" dirty="0"/>
          </a:p>
          <a:p>
            <a:pPr algn="just"/>
            <a:r>
              <a:rPr lang="es-MX" sz="2000" b="1" dirty="0"/>
              <a:t>Importación y exportación</a:t>
            </a:r>
          </a:p>
          <a:p>
            <a:pPr algn="just"/>
            <a:r>
              <a:rPr lang="es-MX" sz="2000" dirty="0">
                <a:solidFill>
                  <a:srgbClr val="ED7D31"/>
                </a:solidFill>
              </a:rPr>
              <a:t>Permiso</a:t>
            </a:r>
          </a:p>
          <a:p>
            <a:pPr algn="just"/>
            <a:endParaRPr lang="es-MX" sz="2000" b="1" dirty="0"/>
          </a:p>
          <a:p>
            <a:pPr algn="just"/>
            <a:endParaRPr lang="es-MX" sz="2000" b="1" dirty="0"/>
          </a:p>
          <a:p>
            <a:pPr algn="just"/>
            <a:r>
              <a:rPr lang="es-MX" sz="2000" b="1" dirty="0"/>
              <a:t>Compresión</a:t>
            </a:r>
          </a:p>
          <a:p>
            <a:pPr algn="just"/>
            <a:r>
              <a:rPr lang="es-MX" sz="2000" dirty="0">
                <a:solidFill>
                  <a:srgbClr val="ED7D31"/>
                </a:solidFill>
              </a:rPr>
              <a:t>Permiso</a:t>
            </a:r>
          </a:p>
          <a:p>
            <a:pPr algn="just"/>
            <a:r>
              <a:rPr lang="es-MX" sz="2000" b="1" dirty="0"/>
              <a:t> </a:t>
            </a:r>
          </a:p>
          <a:p>
            <a:pPr algn="just"/>
            <a:endParaRPr lang="es-MX" sz="2000" b="1" dirty="0"/>
          </a:p>
          <a:p>
            <a:pPr algn="just"/>
            <a:r>
              <a:rPr lang="es-MX" sz="2000" b="1" dirty="0"/>
              <a:t>Descompresión</a:t>
            </a:r>
          </a:p>
          <a:p>
            <a:pPr algn="just"/>
            <a:r>
              <a:rPr lang="es-MX" sz="2000" dirty="0">
                <a:solidFill>
                  <a:srgbClr val="ED7D31"/>
                </a:solidFill>
              </a:rPr>
              <a:t>Permiso</a:t>
            </a:r>
          </a:p>
          <a:p>
            <a:pPr algn="just"/>
            <a:endParaRPr lang="es-MX" sz="2000" b="1" dirty="0"/>
          </a:p>
          <a:p>
            <a:pPr algn="just"/>
            <a:endParaRPr lang="es-MX" sz="2000" dirty="0"/>
          </a:p>
          <a:p>
            <a:pPr algn="just"/>
            <a:endParaRPr lang="es-MX" sz="2000" dirty="0"/>
          </a:p>
          <a:p>
            <a:pPr algn="just"/>
            <a:endParaRPr lang="es-MX" sz="2000" dirty="0"/>
          </a:p>
          <a:p>
            <a:pPr algn="just"/>
            <a:endParaRPr lang="es-MX" sz="2000" dirty="0"/>
          </a:p>
          <a:p>
            <a:pPr algn="just"/>
            <a:endParaRPr lang="es-MX" sz="2000" dirty="0"/>
          </a:p>
          <a:p>
            <a:pPr algn="just"/>
            <a:endParaRPr lang="es-MX" sz="2000" dirty="0"/>
          </a:p>
          <a:p>
            <a:pPr algn="just"/>
            <a:r>
              <a:rPr lang="es-MX" sz="4000" dirty="0"/>
              <a:t> </a:t>
            </a:r>
            <a:r>
              <a:rPr lang="es-MX" sz="4000" b="1" dirty="0">
                <a:latin typeface="Calibri Regular" charset="0"/>
                <a:ea typeface="+mj-ea"/>
                <a:cs typeface="+mj-cs"/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CD15BE5-2B30-4498-BE48-10CEFD431B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50000"/>
          </a:blip>
          <a:srcRect l="31307" r="32084" b="72598"/>
          <a:stretch/>
        </p:blipFill>
        <p:spPr>
          <a:xfrm>
            <a:off x="1029338" y="2150351"/>
            <a:ext cx="1265390" cy="96221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15B4706-3103-4790-84BD-E586E9C378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50000"/>
          </a:blip>
          <a:srcRect l="31861" t="38852" r="35686" b="32587"/>
          <a:stretch/>
        </p:blipFill>
        <p:spPr>
          <a:xfrm>
            <a:off x="1051283" y="3250890"/>
            <a:ext cx="1221500" cy="101449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68D320-AA28-4D00-9C87-E7290BB8E7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50000"/>
          </a:blip>
          <a:srcRect l="66135" b="69943"/>
          <a:stretch/>
        </p:blipFill>
        <p:spPr>
          <a:xfrm>
            <a:off x="1103093" y="4317343"/>
            <a:ext cx="1265391" cy="105992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E70EB42-230D-444F-8F98-07DC0B3BB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35" t="74405"/>
          <a:stretch/>
        </p:blipFill>
        <p:spPr>
          <a:xfrm>
            <a:off x="980092" y="5504248"/>
            <a:ext cx="1273356" cy="101449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1032133-AD05-40AE-A422-74FFB85F213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7222900" y="4036883"/>
            <a:ext cx="1061985" cy="1035871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0AFE51B-0D8F-4D2C-BC00-DC761CF102BF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7222900" y="5377272"/>
            <a:ext cx="1044740" cy="90847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84B72D0-FF70-4502-A3B5-8ADF9A7A6A50}"/>
              </a:ext>
            </a:extLst>
          </p:cNvPr>
          <p:cNvSpPr/>
          <p:nvPr/>
        </p:nvSpPr>
        <p:spPr>
          <a:xfrm>
            <a:off x="870088" y="357349"/>
            <a:ext cx="10601476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MX" sz="4000" dirty="0"/>
              <a:t>Actividades de la Industria de Hidrocarburos  </a:t>
            </a:r>
            <a:r>
              <a:rPr lang="es-MX" b="1" dirty="0">
                <a:latin typeface="Calibri Regular" charset="0"/>
              </a:rPr>
              <a:t>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B6475FD-2FC9-45D2-A62E-BF771AA9D8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324" y="1324671"/>
            <a:ext cx="846435" cy="70788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85E1175E-9165-4682-947C-439B31E2AA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2474" y="1324671"/>
            <a:ext cx="846435" cy="633438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E26C22C4-C9FB-4248-8B9D-D4A2C2B5002F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</a:blip>
          <a:stretch>
            <a:fillRect/>
          </a:stretch>
        </p:blipFill>
        <p:spPr>
          <a:xfrm>
            <a:off x="6719143" y="2631459"/>
            <a:ext cx="1793556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6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183E49-29EF-4113-8AF4-EEB299573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5125E2C-AD45-4B22-83A7-FE59C633A217}"/>
              </a:ext>
            </a:extLst>
          </p:cNvPr>
          <p:cNvSpPr/>
          <p:nvPr/>
        </p:nvSpPr>
        <p:spPr>
          <a:xfrm>
            <a:off x="2344294" y="946071"/>
            <a:ext cx="2161301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3000" b="1" dirty="0">
              <a:latin typeface="Calibri Regular" charset="0"/>
              <a:ea typeface="+mj-ea"/>
              <a:cs typeface="+mj-cs"/>
            </a:endParaRP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Regasificación</a:t>
            </a:r>
          </a:p>
          <a:p>
            <a:pPr algn="just"/>
            <a:r>
              <a:rPr lang="es-MX" sz="2000" dirty="0">
                <a:solidFill>
                  <a:srgbClr val="ED7D31"/>
                </a:solidFill>
              </a:rPr>
              <a:t>Permiso</a:t>
            </a:r>
          </a:p>
          <a:p>
            <a:pPr algn="just"/>
            <a:endParaRPr lang="es-MX" sz="2000" dirty="0"/>
          </a:p>
          <a:p>
            <a:pPr algn="just"/>
            <a:endParaRPr lang="es-MX" sz="2000" dirty="0"/>
          </a:p>
          <a:p>
            <a:pPr algn="just"/>
            <a:endParaRPr lang="es-MX" sz="2000" dirty="0"/>
          </a:p>
          <a:p>
            <a:pPr algn="just"/>
            <a:r>
              <a:rPr lang="es-MX" sz="2000" dirty="0">
                <a:solidFill>
                  <a:prstClr val="black"/>
                </a:solidFill>
              </a:rPr>
              <a:t>Licuefacción</a:t>
            </a:r>
          </a:p>
          <a:p>
            <a:pPr algn="just"/>
            <a:r>
              <a:rPr lang="es-MX" sz="2000" dirty="0">
                <a:solidFill>
                  <a:srgbClr val="ED7D31"/>
                </a:solidFill>
              </a:rPr>
              <a:t>Permiso</a:t>
            </a:r>
          </a:p>
          <a:p>
            <a:pPr algn="just"/>
            <a:endParaRPr lang="es-MX" sz="2000" dirty="0"/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Transporte</a:t>
            </a:r>
          </a:p>
          <a:p>
            <a:pPr algn="just"/>
            <a:r>
              <a:rPr lang="es-MX" sz="2000" dirty="0">
                <a:solidFill>
                  <a:srgbClr val="ED7D31"/>
                </a:solidFill>
              </a:rPr>
              <a:t>Permiso</a:t>
            </a:r>
          </a:p>
          <a:p>
            <a:pPr algn="just"/>
            <a:endParaRPr lang="es-MX" sz="2000" dirty="0"/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Almacenamiento</a:t>
            </a:r>
          </a:p>
          <a:p>
            <a:pPr algn="just"/>
            <a:r>
              <a:rPr lang="es-MX" sz="2000" dirty="0">
                <a:solidFill>
                  <a:srgbClr val="ED7D31"/>
                </a:solidFill>
              </a:rPr>
              <a:t>Permiso</a:t>
            </a:r>
          </a:p>
          <a:p>
            <a:pPr algn="just"/>
            <a:endParaRPr lang="es-MX" sz="20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F6A0F5D-DB9B-4833-823A-822146B45A30}"/>
              </a:ext>
            </a:extLst>
          </p:cNvPr>
          <p:cNvSpPr/>
          <p:nvPr/>
        </p:nvSpPr>
        <p:spPr>
          <a:xfrm>
            <a:off x="8213907" y="1397484"/>
            <a:ext cx="227860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MX" sz="2000" dirty="0"/>
          </a:p>
          <a:p>
            <a:pPr algn="just"/>
            <a:r>
              <a:rPr lang="es-MX" sz="2000" dirty="0"/>
              <a:t>Distribución</a:t>
            </a:r>
          </a:p>
          <a:p>
            <a:pPr algn="just"/>
            <a:r>
              <a:rPr lang="es-MX" sz="2000" dirty="0">
                <a:solidFill>
                  <a:srgbClr val="ED7D31"/>
                </a:solidFill>
              </a:rPr>
              <a:t>Permiso</a:t>
            </a:r>
          </a:p>
          <a:p>
            <a:pPr algn="just"/>
            <a:endParaRPr lang="es-MX" sz="2000" dirty="0"/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Comercialización</a:t>
            </a:r>
          </a:p>
          <a:p>
            <a:pPr algn="just"/>
            <a:r>
              <a:rPr lang="es-MX" sz="2000" dirty="0">
                <a:solidFill>
                  <a:srgbClr val="ED7D31"/>
                </a:solidFill>
              </a:rPr>
              <a:t>Permiso</a:t>
            </a:r>
          </a:p>
          <a:p>
            <a:pPr algn="just"/>
            <a:endParaRPr lang="es-MX" sz="2000" dirty="0"/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Expendio al público</a:t>
            </a:r>
          </a:p>
          <a:p>
            <a:pPr algn="just"/>
            <a:r>
              <a:rPr lang="es-MX" sz="2000" dirty="0">
                <a:solidFill>
                  <a:srgbClr val="ED7D31"/>
                </a:solidFill>
              </a:rPr>
              <a:t>Permiso</a:t>
            </a:r>
          </a:p>
          <a:p>
            <a:pPr algn="just"/>
            <a:endParaRPr lang="es-MX" sz="2000" dirty="0"/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Gestor de sistemas integrados</a:t>
            </a:r>
          </a:p>
          <a:p>
            <a:pPr algn="just"/>
            <a:r>
              <a:rPr lang="es-MX" sz="2000" dirty="0">
                <a:solidFill>
                  <a:srgbClr val="ED7D31"/>
                </a:solidFill>
              </a:rPr>
              <a:t>Permiso</a:t>
            </a:r>
          </a:p>
          <a:p>
            <a:pPr algn="just"/>
            <a:endParaRPr lang="es-MX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1AC24C2-BF2D-4A7D-A580-A4810B7612E2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812365" y="4227037"/>
            <a:ext cx="1173582" cy="10973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03455B1-397A-48A0-ABC6-D671F701CA2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679983" y="5828894"/>
            <a:ext cx="1539373" cy="71634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F9BAF64-6923-4203-96D4-96175E53C2A2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6739628" y="1477134"/>
            <a:ext cx="1075861" cy="95907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29404DC-0C35-4042-86E7-AFAABE06939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</a:blip>
          <a:stretch>
            <a:fillRect/>
          </a:stretch>
        </p:blipFill>
        <p:spPr>
          <a:xfrm>
            <a:off x="6681978" y="3993338"/>
            <a:ext cx="1173582" cy="942109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DC072E7-4922-4D13-A7EE-0D6225D5D31E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50000"/>
          </a:blip>
          <a:stretch>
            <a:fillRect/>
          </a:stretch>
        </p:blipFill>
        <p:spPr>
          <a:xfrm>
            <a:off x="6806024" y="2767590"/>
            <a:ext cx="925489" cy="925832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6A9B4480-247D-4E6A-A7AD-58D002E95B42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50000"/>
          </a:blip>
          <a:stretch>
            <a:fillRect/>
          </a:stretch>
        </p:blipFill>
        <p:spPr>
          <a:xfrm>
            <a:off x="6653911" y="5535280"/>
            <a:ext cx="1097375" cy="107451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A33BE8A-AD74-4442-A314-10CEB245BD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9637" y="289944"/>
            <a:ext cx="9937341" cy="10668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04FF62F-EC69-4424-834B-B2E196E2CF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726" y="3028332"/>
            <a:ext cx="1255885" cy="81083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1EE336C-438B-4FA5-A695-30492B109AA0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50000"/>
          </a:blip>
          <a:stretch>
            <a:fillRect/>
          </a:stretch>
        </p:blipFill>
        <p:spPr>
          <a:xfrm>
            <a:off x="925012" y="1644649"/>
            <a:ext cx="1115977" cy="109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5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C183E49-29EF-4113-8AF4-EEB299573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232F9-4141-0D4A-B0DE-3C6A5D0AFBAC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6884381-1F76-4AD1-B00E-31BAEE131D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0566594"/>
              </p:ext>
            </p:extLst>
          </p:nvPr>
        </p:nvGraphicFramePr>
        <p:xfrm>
          <a:off x="1330445" y="1472484"/>
          <a:ext cx="9531109" cy="4872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E408A277-1105-479F-852D-D8031E985690}"/>
              </a:ext>
            </a:extLst>
          </p:cNvPr>
          <p:cNvSpPr/>
          <p:nvPr/>
        </p:nvSpPr>
        <p:spPr>
          <a:xfrm>
            <a:off x="3391103" y="611969"/>
            <a:ext cx="5791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dirty="0"/>
              <a:t>DOCUMENTOS INDICATIVOS   </a:t>
            </a:r>
          </a:p>
        </p:txBody>
      </p:sp>
    </p:spTree>
    <p:extLst>
      <p:ext uri="{BB962C8B-B14F-4D97-AF65-F5344CB8AC3E}">
        <p14:creationId xmlns:p14="http://schemas.microsoft.com/office/powerpoint/2010/main" val="14984888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21d5dab-50fe-4c2b-966e-ad402fe8e2ad">RTEE3CUWJT7H-200-543</_dlc_DocId>
    <_dlc_DocIdUrl xmlns="021d5dab-50fe-4c2b-966e-ad402fe8e2ad">
      <Url>http://colaboracion.sh.energia.gob.mx/CASH/SGD/_layouts/15/DocIdRedir.aspx?ID=RTEE3CUWJT7H-200-543</Url>
      <Description>RTEE3CUWJT7H-200-543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09CB66F587C4C4F80652EB409D1A726" ma:contentTypeVersion="0" ma:contentTypeDescription="Crear nuevo documento." ma:contentTypeScope="" ma:versionID="755aa97afbe010da5d0a33c94c9120bd">
  <xsd:schema xmlns:xsd="http://www.w3.org/2001/XMLSchema" xmlns:xs="http://www.w3.org/2001/XMLSchema" xmlns:p="http://schemas.microsoft.com/office/2006/metadata/properties" xmlns:ns2="021d5dab-50fe-4c2b-966e-ad402fe8e2ad" targetNamespace="http://schemas.microsoft.com/office/2006/metadata/properties" ma:root="true" ma:fieldsID="3b61df99734af4101d3dd1fc016ebfc0" ns2:_="">
    <xsd:import namespace="021d5dab-50fe-4c2b-966e-ad402fe8e2a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1d5dab-50fe-4c2b-966e-ad402fe8e2ad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5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Tipo de contenido"/>
        <xsd:element ref="dc:title" minOccurs="0" maxOccurs="1" ma:index="1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27E3E6-E29A-40FC-B82F-E85F09AF2A4D}">
  <ds:schemaRefs>
    <ds:schemaRef ds:uri="http://schemas.microsoft.com/office/2006/documentManagement/types"/>
    <ds:schemaRef ds:uri="http://schemas.microsoft.com/office/infopath/2007/PartnerControls"/>
    <ds:schemaRef ds:uri="021d5dab-50fe-4c2b-966e-ad402fe8e2ad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F928D1C-9CAF-4B80-90C1-FE4840EFC7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C62909-D447-44BD-8EBC-E7376ABD45C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190D3E1-A524-4C2B-8308-CAC0EA877C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1d5dab-50fe-4c2b-966e-ad402fe8e2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29083</TotalTime>
  <Words>587</Words>
  <Application>Microsoft Office PowerPoint</Application>
  <PresentationFormat>Panorámica</PresentationFormat>
  <Paragraphs>192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Calibri Regular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CitiBanamex</dc:title>
  <dc:creator>Aldo Flores</dc:creator>
  <cp:lastModifiedBy>Jose Luis Espinosa Solis</cp:lastModifiedBy>
  <cp:revision>2334</cp:revision>
  <cp:lastPrinted>2018-01-26T19:23:35Z</cp:lastPrinted>
  <dcterms:created xsi:type="dcterms:W3CDTF">2016-11-28T00:44:40Z</dcterms:created>
  <dcterms:modified xsi:type="dcterms:W3CDTF">2018-09-19T20:04:00Z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0x010100A09CB66F587C4C4F80652EB409D1A726</vt:lpwstr>
  </property>
  <property fmtid="{D5CDD505-2E9C-101B-9397-08002B2CF9AE}" pid="3" name="_dlc_DocIdItemGuid">
    <vt:lpwstr>53986b9c-eb4a-4603-aa1e-04f2c2e89f7b</vt:lpwstr>
  </property>
</Properties>
</file>